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 id="2147483682" r:id="rId5"/>
    <p:sldMasterId id="2147483690" r:id="rId6"/>
  </p:sldMasterIdLst>
  <p:notesMasterIdLst>
    <p:notesMasterId r:id="rId31"/>
  </p:notesMasterIdLst>
  <p:sldIdLst>
    <p:sldId id="256" r:id="rId7"/>
    <p:sldId id="280" r:id="rId8"/>
    <p:sldId id="384" r:id="rId9"/>
    <p:sldId id="415" r:id="rId10"/>
    <p:sldId id="416" r:id="rId11"/>
    <p:sldId id="417" r:id="rId12"/>
    <p:sldId id="259" r:id="rId13"/>
    <p:sldId id="260" r:id="rId14"/>
    <p:sldId id="275" r:id="rId15"/>
    <p:sldId id="274" r:id="rId16"/>
    <p:sldId id="276" r:id="rId17"/>
    <p:sldId id="278" r:id="rId18"/>
    <p:sldId id="405" r:id="rId19"/>
    <p:sldId id="414" r:id="rId20"/>
    <p:sldId id="421" r:id="rId21"/>
    <p:sldId id="422" r:id="rId22"/>
    <p:sldId id="423" r:id="rId23"/>
    <p:sldId id="424" r:id="rId24"/>
    <p:sldId id="425" r:id="rId25"/>
    <p:sldId id="426" r:id="rId26"/>
    <p:sldId id="418" r:id="rId27"/>
    <p:sldId id="419" r:id="rId28"/>
    <p:sldId id="420" r:id="rId29"/>
    <p:sldId id="279" r:id="rId30"/>
  </p:sldIdLst>
  <p:sldSz cx="9144000" cy="5143500" type="screen16x9"/>
  <p:notesSz cx="6858000" cy="9144000"/>
  <p:embeddedFontLst>
    <p:embeddedFont>
      <p:font typeface="Corbel" panose="020B0503020204020204" pitchFamily="34" charset="0"/>
      <p:regular r:id="rId32"/>
      <p:bold r:id="rId33"/>
      <p:italic r:id="rId34"/>
      <p:boldItalic r:id="rId35"/>
    </p:embeddedFont>
    <p:embeddedFont>
      <p:font typeface="Lato" panose="020F0502020204030203" pitchFamily="34" charset="0"/>
      <p:regular r:id="rId36"/>
      <p:bold r:id="rId37"/>
      <p:italic r:id="rId38"/>
      <p:boldItalic r:id="rId39"/>
    </p:embeddedFont>
    <p:embeddedFont>
      <p:font typeface="Nunito Sans"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3">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E71D0-1B16-445C-9F62-644F1C8FB255}" v="8" dt="2026-02-24T15:10:08.670"/>
    <p1510:client id="{7C874F45-99D9-910E-8B1B-FB6E7D580838}" v="6" dt="2026-02-25T09:33:11.990"/>
    <p1510:client id="{9D8B7B39-758F-4178-BF3C-0FE68DFB7F74}" v="39" dt="2026-02-24T14:54:06.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83"/>
        <p:guide pos="288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Pearson" userId="95d367c9-495b-47ff-bd18-bb58ce4ea2e2" providerId="ADAL" clId="{DB1E7D80-B4EE-4A7B-A475-E69211459202}"/>
    <pc:docChg chg="undo custSel addSld delSld modSld">
      <pc:chgData name="Joanne Pearson" userId="95d367c9-495b-47ff-bd18-bb58ce4ea2e2" providerId="ADAL" clId="{DB1E7D80-B4EE-4A7B-A475-E69211459202}" dt="2026-02-24T15:02:39.342" v="635" actId="207"/>
      <pc:docMkLst>
        <pc:docMk/>
      </pc:docMkLst>
      <pc:sldChg chg="modSp mod">
        <pc:chgData name="Joanne Pearson" userId="95d367c9-495b-47ff-bd18-bb58ce4ea2e2" providerId="ADAL" clId="{DB1E7D80-B4EE-4A7B-A475-E69211459202}" dt="2026-02-24T13:00:55.333" v="53" actId="113"/>
        <pc:sldMkLst>
          <pc:docMk/>
          <pc:sldMk cId="0" sldId="256"/>
        </pc:sldMkLst>
        <pc:spChg chg="mod">
          <ac:chgData name="Joanne Pearson" userId="95d367c9-495b-47ff-bd18-bb58ce4ea2e2" providerId="ADAL" clId="{DB1E7D80-B4EE-4A7B-A475-E69211459202}" dt="2026-02-24T13:00:34.833" v="49" actId="1076"/>
          <ac:spMkLst>
            <pc:docMk/>
            <pc:sldMk cId="0" sldId="256"/>
            <ac:spMk id="2" creationId="{E1A5BCDC-5DE7-0804-35E1-840087A2CD08}"/>
          </ac:spMkLst>
        </pc:spChg>
        <pc:spChg chg="mod">
          <ac:chgData name="Joanne Pearson" userId="95d367c9-495b-47ff-bd18-bb58ce4ea2e2" providerId="ADAL" clId="{DB1E7D80-B4EE-4A7B-A475-E69211459202}" dt="2026-02-24T13:00:44.982" v="51" actId="1076"/>
          <ac:spMkLst>
            <pc:docMk/>
            <pc:sldMk cId="0" sldId="256"/>
            <ac:spMk id="3" creationId="{D502283D-A6CF-65D8-9E5B-235049572874}"/>
          </ac:spMkLst>
        </pc:spChg>
        <pc:spChg chg="mod">
          <ac:chgData name="Joanne Pearson" userId="95d367c9-495b-47ff-bd18-bb58ce4ea2e2" providerId="ADAL" clId="{DB1E7D80-B4EE-4A7B-A475-E69211459202}" dt="2026-02-24T13:00:41.895" v="50" actId="1076"/>
          <ac:spMkLst>
            <pc:docMk/>
            <pc:sldMk cId="0" sldId="256"/>
            <ac:spMk id="4" creationId="{602DD1D6-6E9E-80B7-9E02-2A15FAE5E6E0}"/>
          </ac:spMkLst>
        </pc:spChg>
        <pc:spChg chg="mod">
          <ac:chgData name="Joanne Pearson" userId="95d367c9-495b-47ff-bd18-bb58ce4ea2e2" providerId="ADAL" clId="{DB1E7D80-B4EE-4A7B-A475-E69211459202}" dt="2026-02-24T13:00:55.333" v="53" actId="113"/>
          <ac:spMkLst>
            <pc:docMk/>
            <pc:sldMk cId="0" sldId="256"/>
            <ac:spMk id="207" creationId="{00000000-0000-0000-0000-000000000000}"/>
          </ac:spMkLst>
        </pc:spChg>
      </pc:sldChg>
      <pc:sldChg chg="add del">
        <pc:chgData name="Joanne Pearson" userId="95d367c9-495b-47ff-bd18-bb58ce4ea2e2" providerId="ADAL" clId="{DB1E7D80-B4EE-4A7B-A475-E69211459202}" dt="2026-02-24T13:21:55.864" v="417" actId="47"/>
        <pc:sldMkLst>
          <pc:docMk/>
          <pc:sldMk cId="4109671205" sldId="257"/>
        </pc:sldMkLst>
      </pc:sldChg>
      <pc:sldChg chg="modSp add mod">
        <pc:chgData name="Joanne Pearson" userId="95d367c9-495b-47ff-bd18-bb58ce4ea2e2" providerId="ADAL" clId="{DB1E7D80-B4EE-4A7B-A475-E69211459202}" dt="2026-02-24T13:20:39.995" v="409" actId="255"/>
        <pc:sldMkLst>
          <pc:docMk/>
          <pc:sldMk cId="0" sldId="259"/>
        </pc:sldMkLst>
        <pc:spChg chg="mod">
          <ac:chgData name="Joanne Pearson" userId="95d367c9-495b-47ff-bd18-bb58ce4ea2e2" providerId="ADAL" clId="{DB1E7D80-B4EE-4A7B-A475-E69211459202}" dt="2026-02-24T13:20:39.995" v="409" actId="255"/>
          <ac:spMkLst>
            <pc:docMk/>
            <pc:sldMk cId="0" sldId="259"/>
            <ac:spMk id="9219" creationId="{00000000-0000-0000-0000-000000000000}"/>
          </ac:spMkLst>
        </pc:spChg>
      </pc:sldChg>
      <pc:sldChg chg="add">
        <pc:chgData name="Joanne Pearson" userId="95d367c9-495b-47ff-bd18-bb58ce4ea2e2" providerId="ADAL" clId="{DB1E7D80-B4EE-4A7B-A475-E69211459202}" dt="2026-02-24T13:17:14.916" v="399"/>
        <pc:sldMkLst>
          <pc:docMk/>
          <pc:sldMk cId="0" sldId="260"/>
        </pc:sldMkLst>
      </pc:sldChg>
      <pc:sldChg chg="add">
        <pc:chgData name="Joanne Pearson" userId="95d367c9-495b-47ff-bd18-bb58ce4ea2e2" providerId="ADAL" clId="{DB1E7D80-B4EE-4A7B-A475-E69211459202}" dt="2026-02-24T13:17:14.916" v="399"/>
        <pc:sldMkLst>
          <pc:docMk/>
          <pc:sldMk cId="1289262242" sldId="274"/>
        </pc:sldMkLst>
      </pc:sldChg>
      <pc:sldChg chg="add">
        <pc:chgData name="Joanne Pearson" userId="95d367c9-495b-47ff-bd18-bb58ce4ea2e2" providerId="ADAL" clId="{DB1E7D80-B4EE-4A7B-A475-E69211459202}" dt="2026-02-24T13:17:14.916" v="399"/>
        <pc:sldMkLst>
          <pc:docMk/>
          <pc:sldMk cId="4078109934" sldId="275"/>
        </pc:sldMkLst>
      </pc:sldChg>
      <pc:sldChg chg="add">
        <pc:chgData name="Joanne Pearson" userId="95d367c9-495b-47ff-bd18-bb58ce4ea2e2" providerId="ADAL" clId="{DB1E7D80-B4EE-4A7B-A475-E69211459202}" dt="2026-02-24T13:17:14.916" v="399"/>
        <pc:sldMkLst>
          <pc:docMk/>
          <pc:sldMk cId="2722957180" sldId="276"/>
        </pc:sldMkLst>
      </pc:sldChg>
      <pc:sldChg chg="add">
        <pc:chgData name="Joanne Pearson" userId="95d367c9-495b-47ff-bd18-bb58ce4ea2e2" providerId="ADAL" clId="{DB1E7D80-B4EE-4A7B-A475-E69211459202}" dt="2026-02-24T13:19:43.626" v="401"/>
        <pc:sldMkLst>
          <pc:docMk/>
          <pc:sldMk cId="2200296062" sldId="277"/>
        </pc:sldMkLst>
      </pc:sldChg>
      <pc:sldChg chg="add">
        <pc:chgData name="Joanne Pearson" userId="95d367c9-495b-47ff-bd18-bb58ce4ea2e2" providerId="ADAL" clId="{DB1E7D80-B4EE-4A7B-A475-E69211459202}" dt="2026-02-24T13:17:14.916" v="399"/>
        <pc:sldMkLst>
          <pc:docMk/>
          <pc:sldMk cId="4161528551" sldId="278"/>
        </pc:sldMkLst>
      </pc:sldChg>
      <pc:sldChg chg="modSp mod">
        <pc:chgData name="Joanne Pearson" userId="95d367c9-495b-47ff-bd18-bb58ce4ea2e2" providerId="ADAL" clId="{DB1E7D80-B4EE-4A7B-A475-E69211459202}" dt="2026-02-24T13:25:03.320" v="602" actId="20577"/>
        <pc:sldMkLst>
          <pc:docMk/>
          <pc:sldMk cId="468028547" sldId="279"/>
        </pc:sldMkLst>
        <pc:spChg chg="mod">
          <ac:chgData name="Joanne Pearson" userId="95d367c9-495b-47ff-bd18-bb58ce4ea2e2" providerId="ADAL" clId="{DB1E7D80-B4EE-4A7B-A475-E69211459202}" dt="2026-02-24T13:25:03.320" v="602" actId="20577"/>
          <ac:spMkLst>
            <pc:docMk/>
            <pc:sldMk cId="468028547" sldId="279"/>
            <ac:spMk id="207" creationId="{3FB89BBF-4FC1-F66C-B06A-2EEBFF44BEC6}"/>
          </ac:spMkLst>
        </pc:spChg>
      </pc:sldChg>
      <pc:sldChg chg="addSp delSp modSp mod">
        <pc:chgData name="Joanne Pearson" userId="95d367c9-495b-47ff-bd18-bb58ce4ea2e2" providerId="ADAL" clId="{DB1E7D80-B4EE-4A7B-A475-E69211459202}" dt="2026-02-24T15:02:39.342" v="635" actId="207"/>
        <pc:sldMkLst>
          <pc:docMk/>
          <pc:sldMk cId="2101158914" sldId="280"/>
        </pc:sldMkLst>
        <pc:spChg chg="add del mod">
          <ac:chgData name="Joanne Pearson" userId="95d367c9-495b-47ff-bd18-bb58ce4ea2e2" providerId="ADAL" clId="{DB1E7D80-B4EE-4A7B-A475-E69211459202}" dt="2026-02-24T13:16:17.061" v="393" actId="478"/>
          <ac:spMkLst>
            <pc:docMk/>
            <pc:sldMk cId="2101158914" sldId="280"/>
            <ac:spMk id="2" creationId="{5D66F195-192C-C523-F171-161A8BE157D4}"/>
          </ac:spMkLst>
        </pc:spChg>
        <pc:spChg chg="add del mod">
          <ac:chgData name="Joanne Pearson" userId="95d367c9-495b-47ff-bd18-bb58ce4ea2e2" providerId="ADAL" clId="{DB1E7D80-B4EE-4A7B-A475-E69211459202}" dt="2026-02-24T13:16:14.137" v="391" actId="478"/>
          <ac:spMkLst>
            <pc:docMk/>
            <pc:sldMk cId="2101158914" sldId="280"/>
            <ac:spMk id="3" creationId="{D35430C5-9BFF-06C5-5FF8-5883A861BE67}"/>
          </ac:spMkLst>
        </pc:spChg>
        <pc:spChg chg="add mod">
          <ac:chgData name="Joanne Pearson" userId="95d367c9-495b-47ff-bd18-bb58ce4ea2e2" providerId="ADAL" clId="{DB1E7D80-B4EE-4A7B-A475-E69211459202}" dt="2026-02-24T15:02:39.342" v="635" actId="207"/>
          <ac:spMkLst>
            <pc:docMk/>
            <pc:sldMk cId="2101158914" sldId="280"/>
            <ac:spMk id="4" creationId="{880C7C88-0663-B4A0-1506-D782300C094B}"/>
          </ac:spMkLst>
        </pc:spChg>
        <pc:spChg chg="add del mod">
          <ac:chgData name="Joanne Pearson" userId="95d367c9-495b-47ff-bd18-bb58ce4ea2e2" providerId="ADAL" clId="{DB1E7D80-B4EE-4A7B-A475-E69211459202}" dt="2026-02-24T13:16:15.512" v="392" actId="478"/>
          <ac:spMkLst>
            <pc:docMk/>
            <pc:sldMk cId="2101158914" sldId="280"/>
            <ac:spMk id="5" creationId="{574087C8-B227-88E5-03A7-9CE6DD77B938}"/>
          </ac:spMkLst>
        </pc:spChg>
        <pc:spChg chg="add mod">
          <ac:chgData name="Joanne Pearson" userId="95d367c9-495b-47ff-bd18-bb58ce4ea2e2" providerId="ADAL" clId="{DB1E7D80-B4EE-4A7B-A475-E69211459202}" dt="2026-02-24T13:15:59.441" v="387" actId="1076"/>
          <ac:spMkLst>
            <pc:docMk/>
            <pc:sldMk cId="2101158914" sldId="280"/>
            <ac:spMk id="6" creationId="{0BD46BE2-8407-AD99-E03E-3D5FE29B5C68}"/>
          </ac:spMkLst>
        </pc:spChg>
        <pc:spChg chg="add del mod">
          <ac:chgData name="Joanne Pearson" userId="95d367c9-495b-47ff-bd18-bb58ce4ea2e2" providerId="ADAL" clId="{DB1E7D80-B4EE-4A7B-A475-E69211459202}" dt="2026-02-24T13:14:44.360" v="338" actId="478"/>
          <ac:spMkLst>
            <pc:docMk/>
            <pc:sldMk cId="2101158914" sldId="280"/>
            <ac:spMk id="7" creationId="{E874298C-F798-00B4-E82F-5D8357BBEE28}"/>
          </ac:spMkLst>
        </pc:spChg>
        <pc:spChg chg="add del mod">
          <ac:chgData name="Joanne Pearson" userId="95d367c9-495b-47ff-bd18-bb58ce4ea2e2" providerId="ADAL" clId="{DB1E7D80-B4EE-4A7B-A475-E69211459202}" dt="2026-02-24T13:10:34.108" v="190" actId="478"/>
          <ac:spMkLst>
            <pc:docMk/>
            <pc:sldMk cId="2101158914" sldId="280"/>
            <ac:spMk id="8" creationId="{EE9F2003-DB3F-31B2-D2CF-A0B4CAA1E6C9}"/>
          </ac:spMkLst>
        </pc:spChg>
        <pc:spChg chg="add del mod">
          <ac:chgData name="Joanne Pearson" userId="95d367c9-495b-47ff-bd18-bb58ce4ea2e2" providerId="ADAL" clId="{DB1E7D80-B4EE-4A7B-A475-E69211459202}" dt="2026-02-24T13:16:02.264" v="388" actId="1076"/>
          <ac:spMkLst>
            <pc:docMk/>
            <pc:sldMk cId="2101158914" sldId="280"/>
            <ac:spMk id="9" creationId="{F3BA500F-0A8B-C7E1-AA77-5B60EB4E5305}"/>
          </ac:spMkLst>
        </pc:spChg>
        <pc:spChg chg="add mod">
          <ac:chgData name="Joanne Pearson" userId="95d367c9-495b-47ff-bd18-bb58ce4ea2e2" providerId="ADAL" clId="{DB1E7D80-B4EE-4A7B-A475-E69211459202}" dt="2026-02-24T13:08:55.382" v="106" actId="1076"/>
          <ac:spMkLst>
            <pc:docMk/>
            <pc:sldMk cId="2101158914" sldId="280"/>
            <ac:spMk id="10" creationId="{7479CA04-4BBB-9C01-E355-CBA80A6878F9}"/>
          </ac:spMkLst>
        </pc:spChg>
        <pc:spChg chg="add mod">
          <ac:chgData name="Joanne Pearson" userId="95d367c9-495b-47ff-bd18-bb58ce4ea2e2" providerId="ADAL" clId="{DB1E7D80-B4EE-4A7B-A475-E69211459202}" dt="2026-02-24T13:15:52.356" v="386" actId="1076"/>
          <ac:spMkLst>
            <pc:docMk/>
            <pc:sldMk cId="2101158914" sldId="280"/>
            <ac:spMk id="11" creationId="{760926B3-111C-9943-722E-B6A6A4AEEFE8}"/>
          </ac:spMkLst>
        </pc:spChg>
        <pc:spChg chg="add mod">
          <ac:chgData name="Joanne Pearson" userId="95d367c9-495b-47ff-bd18-bb58ce4ea2e2" providerId="ADAL" clId="{DB1E7D80-B4EE-4A7B-A475-E69211459202}" dt="2026-02-24T13:16:08.845" v="389" actId="1076"/>
          <ac:spMkLst>
            <pc:docMk/>
            <pc:sldMk cId="2101158914" sldId="280"/>
            <ac:spMk id="12" creationId="{FC3DA5A1-B2B9-2ADA-830F-59AFF3833F2C}"/>
          </ac:spMkLst>
        </pc:spChg>
        <pc:spChg chg="add mod">
          <ac:chgData name="Joanne Pearson" userId="95d367c9-495b-47ff-bd18-bb58ce4ea2e2" providerId="ADAL" clId="{DB1E7D80-B4EE-4A7B-A475-E69211459202}" dt="2026-02-24T15:02:04.651" v="633" actId="207"/>
          <ac:spMkLst>
            <pc:docMk/>
            <pc:sldMk cId="2101158914" sldId="280"/>
            <ac:spMk id="13" creationId="{B3303FA0-F687-9A82-6A4D-F258E0C1F0F9}"/>
          </ac:spMkLst>
        </pc:spChg>
        <pc:spChg chg="add del mod">
          <ac:chgData name="Joanne Pearson" userId="95d367c9-495b-47ff-bd18-bb58ce4ea2e2" providerId="ADAL" clId="{DB1E7D80-B4EE-4A7B-A475-E69211459202}" dt="2026-02-24T14:57:54.845" v="626" actId="207"/>
          <ac:spMkLst>
            <pc:docMk/>
            <pc:sldMk cId="2101158914" sldId="280"/>
            <ac:spMk id="14" creationId="{D12544CE-5C66-7FFF-550B-071A67BF091E}"/>
          </ac:spMkLst>
        </pc:spChg>
        <pc:spChg chg="add mod">
          <ac:chgData name="Joanne Pearson" userId="95d367c9-495b-47ff-bd18-bb58ce4ea2e2" providerId="ADAL" clId="{DB1E7D80-B4EE-4A7B-A475-E69211459202}" dt="2026-02-24T14:54:22.796" v="614" actId="207"/>
          <ac:spMkLst>
            <pc:docMk/>
            <pc:sldMk cId="2101158914" sldId="280"/>
            <ac:spMk id="15" creationId="{B6FDC244-587A-F211-0DE4-A992BEA3FB76}"/>
          </ac:spMkLst>
        </pc:spChg>
        <pc:spChg chg="mod">
          <ac:chgData name="Joanne Pearson" userId="95d367c9-495b-47ff-bd18-bb58ce4ea2e2" providerId="ADAL" clId="{DB1E7D80-B4EE-4A7B-A475-E69211459202}" dt="2026-02-24T12:58:56.514" v="24" actId="6549"/>
          <ac:spMkLst>
            <pc:docMk/>
            <pc:sldMk cId="2101158914" sldId="280"/>
            <ac:spMk id="207" creationId="{59C984D0-36E3-AFE9-816F-E39C5FD512CD}"/>
          </ac:spMkLst>
        </pc:spChg>
        <pc:picChg chg="add del mod">
          <ac:chgData name="Joanne Pearson" userId="95d367c9-495b-47ff-bd18-bb58ce4ea2e2" providerId="ADAL" clId="{DB1E7D80-B4EE-4A7B-A475-E69211459202}" dt="2026-02-24T14:54:08.258" v="613" actId="478"/>
          <ac:picMkLst>
            <pc:docMk/>
            <pc:sldMk cId="2101158914" sldId="280"/>
            <ac:picMk id="17" creationId="{285E4D56-A46D-2797-2FF1-944076F13910}"/>
          </ac:picMkLst>
        </pc:picChg>
        <pc:picChg chg="add mod">
          <ac:chgData name="Joanne Pearson" userId="95d367c9-495b-47ff-bd18-bb58ce4ea2e2" providerId="ADAL" clId="{DB1E7D80-B4EE-4A7B-A475-E69211459202}" dt="2026-02-24T13:08:55.382" v="106" actId="1076"/>
          <ac:picMkLst>
            <pc:docMk/>
            <pc:sldMk cId="2101158914" sldId="280"/>
            <ac:picMk id="1025" creationId="{1960D756-48B6-2953-D5EC-22C9CB5DAC67}"/>
          </ac:picMkLst>
        </pc:picChg>
      </pc:sldChg>
      <pc:sldChg chg="new del">
        <pc:chgData name="Joanne Pearson" userId="95d367c9-495b-47ff-bd18-bb58ce4ea2e2" providerId="ADAL" clId="{DB1E7D80-B4EE-4A7B-A475-E69211459202}" dt="2026-02-24T13:16:22.695" v="397" actId="47"/>
        <pc:sldMkLst>
          <pc:docMk/>
          <pc:sldMk cId="317893139" sldId="282"/>
        </pc:sldMkLst>
      </pc:sldChg>
      <pc:sldChg chg="modSp add mod">
        <pc:chgData name="Joanne Pearson" userId="95d367c9-495b-47ff-bd18-bb58ce4ea2e2" providerId="ADAL" clId="{DB1E7D80-B4EE-4A7B-A475-E69211459202}" dt="2026-02-24T13:03:13.939" v="58" actId="27636"/>
        <pc:sldMkLst>
          <pc:docMk/>
          <pc:sldMk cId="3929311889" sldId="294"/>
        </pc:sldMkLst>
        <pc:spChg chg="mod">
          <ac:chgData name="Joanne Pearson" userId="95d367c9-495b-47ff-bd18-bb58ce4ea2e2" providerId="ADAL" clId="{DB1E7D80-B4EE-4A7B-A475-E69211459202}" dt="2026-02-24T13:03:13.939" v="58" actId="27636"/>
          <ac:spMkLst>
            <pc:docMk/>
            <pc:sldMk cId="3929311889" sldId="294"/>
            <ac:spMk id="2" creationId="{D5ED7B00-2C44-4547-A30A-4C2C30342E3C}"/>
          </ac:spMkLst>
        </pc:spChg>
        <pc:spChg chg="mod">
          <ac:chgData name="Joanne Pearson" userId="95d367c9-495b-47ff-bd18-bb58ce4ea2e2" providerId="ADAL" clId="{DB1E7D80-B4EE-4A7B-A475-E69211459202}" dt="2026-02-24T13:03:13.918" v="57" actId="27636"/>
          <ac:spMkLst>
            <pc:docMk/>
            <pc:sldMk cId="3929311889" sldId="294"/>
            <ac:spMk id="3" creationId="{E41EA215-8D0D-4EC0-BF4E-664DDB9DF169}"/>
          </ac:spMkLst>
        </pc:spChg>
      </pc:sldChg>
      <pc:sldChg chg="modSp add mod">
        <pc:chgData name="Joanne Pearson" userId="95d367c9-495b-47ff-bd18-bb58ce4ea2e2" providerId="ADAL" clId="{DB1E7D80-B4EE-4A7B-A475-E69211459202}" dt="2026-02-24T13:20:08.480" v="406" actId="27636"/>
        <pc:sldMkLst>
          <pc:docMk/>
          <pc:sldMk cId="3280363211" sldId="309"/>
        </pc:sldMkLst>
        <pc:spChg chg="mod">
          <ac:chgData name="Joanne Pearson" userId="95d367c9-495b-47ff-bd18-bb58ce4ea2e2" providerId="ADAL" clId="{DB1E7D80-B4EE-4A7B-A475-E69211459202}" dt="2026-02-24T13:20:08.480" v="406" actId="27636"/>
          <ac:spMkLst>
            <pc:docMk/>
            <pc:sldMk cId="3280363211" sldId="309"/>
            <ac:spMk id="2" creationId="{4B07096E-55D6-8DA9-E2F2-5CAACA600066}"/>
          </ac:spMkLst>
        </pc:spChg>
      </pc:sldChg>
      <pc:sldChg chg="add">
        <pc:chgData name="Joanne Pearson" userId="95d367c9-495b-47ff-bd18-bb58ce4ea2e2" providerId="ADAL" clId="{DB1E7D80-B4EE-4A7B-A475-E69211459202}" dt="2026-02-24T13:03:13.835" v="55"/>
        <pc:sldMkLst>
          <pc:docMk/>
          <pc:sldMk cId="3349675906" sldId="384"/>
        </pc:sldMkLst>
      </pc:sldChg>
      <pc:sldChg chg="modSp add mod">
        <pc:chgData name="Joanne Pearson" userId="95d367c9-495b-47ff-bd18-bb58ce4ea2e2" providerId="ADAL" clId="{DB1E7D80-B4EE-4A7B-A475-E69211459202}" dt="2026-02-24T13:24:39.982" v="592" actId="1076"/>
        <pc:sldMkLst>
          <pc:docMk/>
          <pc:sldMk cId="4135755147" sldId="390"/>
        </pc:sldMkLst>
        <pc:spChg chg="mod">
          <ac:chgData name="Joanne Pearson" userId="95d367c9-495b-47ff-bd18-bb58ce4ea2e2" providerId="ADAL" clId="{DB1E7D80-B4EE-4A7B-A475-E69211459202}" dt="2026-02-24T13:24:28.900" v="589" actId="1076"/>
          <ac:spMkLst>
            <pc:docMk/>
            <pc:sldMk cId="4135755147" sldId="390"/>
            <ac:spMk id="2" creationId="{00000000-0000-0000-0000-000000000000}"/>
          </ac:spMkLst>
        </pc:spChg>
        <pc:picChg chg="mod">
          <ac:chgData name="Joanne Pearson" userId="95d367c9-495b-47ff-bd18-bb58ce4ea2e2" providerId="ADAL" clId="{DB1E7D80-B4EE-4A7B-A475-E69211459202}" dt="2026-02-24T13:24:36.166" v="591" actId="1076"/>
          <ac:picMkLst>
            <pc:docMk/>
            <pc:sldMk cId="4135755147" sldId="390"/>
            <ac:picMk id="9" creationId="{C206FC4A-CADB-DA23-583B-30AFF12BCB67}"/>
          </ac:picMkLst>
        </pc:picChg>
        <pc:picChg chg="mod">
          <ac:chgData name="Joanne Pearson" userId="95d367c9-495b-47ff-bd18-bb58ce4ea2e2" providerId="ADAL" clId="{DB1E7D80-B4EE-4A7B-A475-E69211459202}" dt="2026-02-24T13:24:39.982" v="592" actId="1076"/>
          <ac:picMkLst>
            <pc:docMk/>
            <pc:sldMk cId="4135755147" sldId="390"/>
            <ac:picMk id="11" creationId="{C7C29345-49AA-6E32-433A-0FD8AAABD067}"/>
          </ac:picMkLst>
        </pc:picChg>
        <pc:picChg chg="mod">
          <ac:chgData name="Joanne Pearson" userId="95d367c9-495b-47ff-bd18-bb58ce4ea2e2" providerId="ADAL" clId="{DB1E7D80-B4EE-4A7B-A475-E69211459202}" dt="2026-02-24T13:22:50.965" v="420" actId="14100"/>
          <ac:picMkLst>
            <pc:docMk/>
            <pc:sldMk cId="4135755147" sldId="390"/>
            <ac:picMk id="12" creationId="{14413984-45E6-F95E-450E-77BE94A5864E}"/>
          </ac:picMkLst>
        </pc:picChg>
        <pc:picChg chg="mod">
          <ac:chgData name="Joanne Pearson" userId="95d367c9-495b-47ff-bd18-bb58ce4ea2e2" providerId="ADAL" clId="{DB1E7D80-B4EE-4A7B-A475-E69211459202}" dt="2026-02-24T13:24:32.935" v="590" actId="1076"/>
          <ac:picMkLst>
            <pc:docMk/>
            <pc:sldMk cId="4135755147" sldId="390"/>
            <ac:picMk id="1026" creationId="{1BDC8D8C-7AC9-4E30-3FFB-4817FB7F8552}"/>
          </ac:picMkLst>
        </pc:picChg>
      </pc:sldChg>
      <pc:sldChg chg="modSp add mod">
        <pc:chgData name="Joanne Pearson" userId="95d367c9-495b-47ff-bd18-bb58ce4ea2e2" providerId="ADAL" clId="{DB1E7D80-B4EE-4A7B-A475-E69211459202}" dt="2026-02-24T13:03:13.918" v="56" actId="27636"/>
        <pc:sldMkLst>
          <pc:docMk/>
          <pc:sldMk cId="4008564379" sldId="401"/>
        </pc:sldMkLst>
        <pc:spChg chg="mod">
          <ac:chgData name="Joanne Pearson" userId="95d367c9-495b-47ff-bd18-bb58ce4ea2e2" providerId="ADAL" clId="{DB1E7D80-B4EE-4A7B-A475-E69211459202}" dt="2026-02-24T13:03:13.918" v="56" actId="27636"/>
          <ac:spMkLst>
            <pc:docMk/>
            <pc:sldMk cId="4008564379" sldId="401"/>
            <ac:spMk id="4" creationId="{F810640C-BC55-419C-28A2-BAA234EFEB64}"/>
          </ac:spMkLst>
        </pc:spChg>
      </pc:sldChg>
      <pc:sldChg chg="modSp add mod">
        <pc:chgData name="Joanne Pearson" userId="95d367c9-495b-47ff-bd18-bb58ce4ea2e2" providerId="ADAL" clId="{DB1E7D80-B4EE-4A7B-A475-E69211459202}" dt="2026-02-24T13:20:08.464" v="405" actId="27636"/>
        <pc:sldMkLst>
          <pc:docMk/>
          <pc:sldMk cId="3506878296" sldId="402"/>
        </pc:sldMkLst>
        <pc:spChg chg="mod">
          <ac:chgData name="Joanne Pearson" userId="95d367c9-495b-47ff-bd18-bb58ce4ea2e2" providerId="ADAL" clId="{DB1E7D80-B4EE-4A7B-A475-E69211459202}" dt="2026-02-24T13:20:08.464" v="405" actId="27636"/>
          <ac:spMkLst>
            <pc:docMk/>
            <pc:sldMk cId="3506878296" sldId="402"/>
            <ac:spMk id="2" creationId="{71A77B38-24E3-DDEE-6AF9-380F56D1AFB8}"/>
          </ac:spMkLst>
        </pc:spChg>
        <pc:spChg chg="mod">
          <ac:chgData name="Joanne Pearson" userId="95d367c9-495b-47ff-bd18-bb58ce4ea2e2" providerId="ADAL" clId="{DB1E7D80-B4EE-4A7B-A475-E69211459202}" dt="2026-02-24T13:20:08.464" v="404" actId="27636"/>
          <ac:spMkLst>
            <pc:docMk/>
            <pc:sldMk cId="3506878296" sldId="402"/>
            <ac:spMk id="3" creationId="{E9C8E473-7870-A08D-5C49-D55E1BC6D06A}"/>
          </ac:spMkLst>
        </pc:spChg>
      </pc:sldChg>
      <pc:sldChg chg="modSp add mod">
        <pc:chgData name="Joanne Pearson" userId="95d367c9-495b-47ff-bd18-bb58ce4ea2e2" providerId="ADAL" clId="{DB1E7D80-B4EE-4A7B-A475-E69211459202}" dt="2026-02-24T13:03:13.939" v="59" actId="27636"/>
        <pc:sldMkLst>
          <pc:docMk/>
          <pc:sldMk cId="190324410" sldId="403"/>
        </pc:sldMkLst>
        <pc:spChg chg="mod">
          <ac:chgData name="Joanne Pearson" userId="95d367c9-495b-47ff-bd18-bb58ce4ea2e2" providerId="ADAL" clId="{DB1E7D80-B4EE-4A7B-A475-E69211459202}" dt="2026-02-24T13:03:13.939" v="59" actId="27636"/>
          <ac:spMkLst>
            <pc:docMk/>
            <pc:sldMk cId="190324410" sldId="403"/>
            <ac:spMk id="3" creationId="{70A5A7F5-7254-FEAC-4684-F2C623276F3A}"/>
          </ac:spMkLst>
        </pc:spChg>
      </pc:sldChg>
      <pc:sldChg chg="new del">
        <pc:chgData name="Joanne Pearson" userId="95d367c9-495b-47ff-bd18-bb58ce4ea2e2" providerId="ADAL" clId="{DB1E7D80-B4EE-4A7B-A475-E69211459202}" dt="2026-02-24T13:20:22.521" v="407" actId="47"/>
        <pc:sldMkLst>
          <pc:docMk/>
          <pc:sldMk cId="388357793" sldId="404"/>
        </pc:sldMkLst>
      </pc:sldChg>
      <pc:sldChg chg="modSp add mod">
        <pc:chgData name="Joanne Pearson" userId="95d367c9-495b-47ff-bd18-bb58ce4ea2e2" providerId="ADAL" clId="{DB1E7D80-B4EE-4A7B-A475-E69211459202}" dt="2026-02-24T14:47:25.482" v="606" actId="20577"/>
        <pc:sldMkLst>
          <pc:docMk/>
          <pc:sldMk cId="3925056204" sldId="405"/>
        </pc:sldMkLst>
        <pc:spChg chg="mod">
          <ac:chgData name="Joanne Pearson" userId="95d367c9-495b-47ff-bd18-bb58ce4ea2e2" providerId="ADAL" clId="{DB1E7D80-B4EE-4A7B-A475-E69211459202}" dt="2026-02-24T14:47:25.482" v="606" actId="20577"/>
          <ac:spMkLst>
            <pc:docMk/>
            <pc:sldMk cId="3925056204" sldId="405"/>
            <ac:spMk id="18437" creationId="{05F1269E-25D2-8DEB-72A2-B5BE0D5FC392}"/>
          </ac:spMkLst>
        </pc:spChg>
      </pc:sldChg>
      <pc:sldChg chg="new del">
        <pc:chgData name="Joanne Pearson" userId="95d367c9-495b-47ff-bd18-bb58ce4ea2e2" providerId="ADAL" clId="{DB1E7D80-B4EE-4A7B-A475-E69211459202}" dt="2026-02-24T13:21:00.045" v="410" actId="47"/>
        <pc:sldMkLst>
          <pc:docMk/>
          <pc:sldMk cId="2205470724" sldId="406"/>
        </pc:sldMkLst>
      </pc:sldChg>
      <pc:sldChg chg="add">
        <pc:chgData name="Joanne Pearson" userId="95d367c9-495b-47ff-bd18-bb58ce4ea2e2" providerId="ADAL" clId="{DB1E7D80-B4EE-4A7B-A475-E69211459202}" dt="2026-02-24T13:19:43.626" v="401"/>
        <pc:sldMkLst>
          <pc:docMk/>
          <pc:sldMk cId="1435659058" sldId="407"/>
        </pc:sldMkLst>
      </pc:sldChg>
      <pc:sldChg chg="add">
        <pc:chgData name="Joanne Pearson" userId="95d367c9-495b-47ff-bd18-bb58ce4ea2e2" providerId="ADAL" clId="{DB1E7D80-B4EE-4A7B-A475-E69211459202}" dt="2026-02-24T13:19:43.626" v="401"/>
        <pc:sldMkLst>
          <pc:docMk/>
          <pc:sldMk cId="2133753764" sldId="408"/>
        </pc:sldMkLst>
      </pc:sldChg>
      <pc:sldChg chg="add">
        <pc:chgData name="Joanne Pearson" userId="95d367c9-495b-47ff-bd18-bb58ce4ea2e2" providerId="ADAL" clId="{DB1E7D80-B4EE-4A7B-A475-E69211459202}" dt="2026-02-24T13:19:43.626" v="401"/>
        <pc:sldMkLst>
          <pc:docMk/>
          <pc:sldMk cId="925661873" sldId="409"/>
        </pc:sldMkLst>
      </pc:sldChg>
      <pc:sldChg chg="add">
        <pc:chgData name="Joanne Pearson" userId="95d367c9-495b-47ff-bd18-bb58ce4ea2e2" providerId="ADAL" clId="{DB1E7D80-B4EE-4A7B-A475-E69211459202}" dt="2026-02-24T13:19:43.626" v="401"/>
        <pc:sldMkLst>
          <pc:docMk/>
          <pc:sldMk cId="301022096" sldId="410"/>
        </pc:sldMkLst>
      </pc:sldChg>
      <pc:sldChg chg="add">
        <pc:chgData name="Joanne Pearson" userId="95d367c9-495b-47ff-bd18-bb58ce4ea2e2" providerId="ADAL" clId="{DB1E7D80-B4EE-4A7B-A475-E69211459202}" dt="2026-02-24T13:19:43.626" v="401"/>
        <pc:sldMkLst>
          <pc:docMk/>
          <pc:sldMk cId="3526418545" sldId="411"/>
        </pc:sldMkLst>
      </pc:sldChg>
      <pc:sldChg chg="new del">
        <pc:chgData name="Joanne Pearson" userId="95d367c9-495b-47ff-bd18-bb58ce4ea2e2" providerId="ADAL" clId="{DB1E7D80-B4EE-4A7B-A475-E69211459202}" dt="2026-02-24T13:25:11.749" v="603" actId="47"/>
        <pc:sldMkLst>
          <pc:docMk/>
          <pc:sldMk cId="737142551" sldId="412"/>
        </pc:sldMkLst>
      </pc:sldChg>
      <pc:sldChg chg="new del">
        <pc:chgData name="Joanne Pearson" userId="95d367c9-495b-47ff-bd18-bb58ce4ea2e2" providerId="ADAL" clId="{DB1E7D80-B4EE-4A7B-A475-E69211459202}" dt="2026-02-24T13:21:53.811" v="416" actId="47"/>
        <pc:sldMkLst>
          <pc:docMk/>
          <pc:sldMk cId="1627830669" sldId="413"/>
        </pc:sldMkLst>
      </pc:sldChg>
      <pc:sldChg chg="addSp add mod">
        <pc:chgData name="Joanne Pearson" userId="95d367c9-495b-47ff-bd18-bb58ce4ea2e2" providerId="ADAL" clId="{DB1E7D80-B4EE-4A7B-A475-E69211459202}" dt="2026-02-24T13:21:51.484" v="415" actId="22"/>
        <pc:sldMkLst>
          <pc:docMk/>
          <pc:sldMk cId="3263610957" sldId="414"/>
        </pc:sldMkLst>
        <pc:picChg chg="add">
          <ac:chgData name="Joanne Pearson" userId="95d367c9-495b-47ff-bd18-bb58ce4ea2e2" providerId="ADAL" clId="{DB1E7D80-B4EE-4A7B-A475-E69211459202}" dt="2026-02-24T13:21:51.484" v="415" actId="22"/>
          <ac:picMkLst>
            <pc:docMk/>
            <pc:sldMk cId="3263610957" sldId="414"/>
            <ac:picMk id="3" creationId="{E254CA9E-3212-971C-75B3-0A7399B89482}"/>
          </ac:picMkLst>
        </pc:picChg>
      </pc:sldChg>
      <pc:sldMasterChg chg="delSldLayout">
        <pc:chgData name="Joanne Pearson" userId="95d367c9-495b-47ff-bd18-bb58ce4ea2e2" providerId="ADAL" clId="{DB1E7D80-B4EE-4A7B-A475-E69211459202}" dt="2026-02-24T13:21:01.764" v="411" actId="47"/>
        <pc:sldMasterMkLst>
          <pc:docMk/>
          <pc:sldMasterMk cId="0" sldId="2147483668"/>
        </pc:sldMasterMkLst>
        <pc:sldLayoutChg chg="del">
          <pc:chgData name="Joanne Pearson" userId="95d367c9-495b-47ff-bd18-bb58ce4ea2e2" providerId="ADAL" clId="{DB1E7D80-B4EE-4A7B-A475-E69211459202}" dt="2026-02-24T13:16:22.695" v="397" actId="47"/>
          <pc:sldLayoutMkLst>
            <pc:docMk/>
            <pc:sldMasterMk cId="0" sldId="2147483668"/>
            <pc:sldLayoutMk cId="0" sldId="2147483650"/>
          </pc:sldLayoutMkLst>
        </pc:sldLayoutChg>
        <pc:sldLayoutChg chg="del">
          <pc:chgData name="Joanne Pearson" userId="95d367c9-495b-47ff-bd18-bb58ce4ea2e2" providerId="ADAL" clId="{DB1E7D80-B4EE-4A7B-A475-E69211459202}" dt="2026-02-24T13:21:01.764" v="411" actId="47"/>
          <pc:sldLayoutMkLst>
            <pc:docMk/>
            <pc:sldMasterMk cId="0" sldId="2147483668"/>
            <pc:sldLayoutMk cId="2533607888" sldId="2147483672"/>
          </pc:sldLayoutMkLst>
        </pc:sldLayoutChg>
      </pc:sldMasterChg>
    </pc:docChg>
  </pc:docChgLst>
  <pc:docChgLst>
    <pc:chgData name="Joanne Pearson" userId="S::ucrgjpe@ucl.ac.uk::95d367c9-495b-47ff-bd18-bb58ce4ea2e2" providerId="AD" clId="Web-{7C874F45-99D9-910E-8B1B-FB6E7D580838}"/>
    <pc:docChg chg="delSld modSld">
      <pc:chgData name="Joanne Pearson" userId="S::ucrgjpe@ucl.ac.uk::95d367c9-495b-47ff-bd18-bb58ce4ea2e2" providerId="AD" clId="Web-{7C874F45-99D9-910E-8B1B-FB6E7D580838}" dt="2026-02-25T09:33:11.990" v="5"/>
      <pc:docMkLst>
        <pc:docMk/>
      </pc:docMkLst>
      <pc:sldChg chg="modSp">
        <pc:chgData name="Joanne Pearson" userId="S::ucrgjpe@ucl.ac.uk::95d367c9-495b-47ff-bd18-bb58ce4ea2e2" providerId="AD" clId="Web-{7C874F45-99D9-910E-8B1B-FB6E7D580838}" dt="2026-02-25T09:31:56.579" v="4" actId="20577"/>
        <pc:sldMkLst>
          <pc:docMk/>
          <pc:sldMk cId="468028547" sldId="279"/>
        </pc:sldMkLst>
        <pc:spChg chg="mod">
          <ac:chgData name="Joanne Pearson" userId="S::ucrgjpe@ucl.ac.uk::95d367c9-495b-47ff-bd18-bb58ce4ea2e2" providerId="AD" clId="Web-{7C874F45-99D9-910E-8B1B-FB6E7D580838}" dt="2026-02-25T09:31:56.579" v="4" actId="20577"/>
          <ac:spMkLst>
            <pc:docMk/>
            <pc:sldMk cId="468028547" sldId="279"/>
            <ac:spMk id="207" creationId="{3FB89BBF-4FC1-F66C-B06A-2EEBFF44BEC6}"/>
          </ac:spMkLst>
        </pc:spChg>
      </pc:sldChg>
      <pc:sldChg chg="del">
        <pc:chgData name="Joanne Pearson" userId="S::ucrgjpe@ucl.ac.uk::95d367c9-495b-47ff-bd18-bb58ce4ea2e2" providerId="AD" clId="Web-{7C874F45-99D9-910E-8B1B-FB6E7D580838}" dt="2026-02-25T09:33:11.990" v="5"/>
        <pc:sldMkLst>
          <pc:docMk/>
          <pc:sldMk cId="326478719" sldId="281"/>
        </pc:sldMkLst>
      </pc:sldChg>
    </pc:docChg>
  </pc:docChgLst>
  <pc:docChgLst>
    <pc:chgData name="Clare Stainthorp" userId="fc496ab5-ea92-4f4c-900d-1532b074165d" providerId="ADAL" clId="{AD6A9C85-0940-494F-BE2D-7868A825A97E}"/>
    <pc:docChg chg="undo custSel addSld delSld modSld">
      <pc:chgData name="Clare Stainthorp" userId="fc496ab5-ea92-4f4c-900d-1532b074165d" providerId="ADAL" clId="{AD6A9C85-0940-494F-BE2D-7868A825A97E}" dt="2026-02-24T15:10:14.839" v="35" actId="47"/>
      <pc:docMkLst>
        <pc:docMk/>
      </pc:docMkLst>
      <pc:sldChg chg="modSp">
        <pc:chgData name="Clare Stainthorp" userId="fc496ab5-ea92-4f4c-900d-1532b074165d" providerId="ADAL" clId="{AD6A9C85-0940-494F-BE2D-7868A825A97E}" dt="2026-02-24T15:08:05.603" v="17"/>
        <pc:sldMkLst>
          <pc:docMk/>
          <pc:sldMk cId="0" sldId="256"/>
        </pc:sldMkLst>
        <pc:spChg chg="mod">
          <ac:chgData name="Clare Stainthorp" userId="fc496ab5-ea92-4f4c-900d-1532b074165d" providerId="ADAL" clId="{AD6A9C85-0940-494F-BE2D-7868A825A97E}" dt="2026-02-24T15:08:05.603" v="17"/>
          <ac:spMkLst>
            <pc:docMk/>
            <pc:sldMk cId="0" sldId="256"/>
            <ac:spMk id="206" creationId="{00000000-0000-0000-0000-000000000000}"/>
          </ac:spMkLst>
        </pc:spChg>
      </pc:sldChg>
      <pc:sldChg chg="del">
        <pc:chgData name="Clare Stainthorp" userId="fc496ab5-ea92-4f4c-900d-1532b074165d" providerId="ADAL" clId="{AD6A9C85-0940-494F-BE2D-7868A825A97E}" dt="2026-02-24T15:10:14.839" v="35" actId="47"/>
        <pc:sldMkLst>
          <pc:docMk/>
          <pc:sldMk cId="2200296062" sldId="277"/>
        </pc:sldMkLst>
      </pc:sldChg>
      <pc:sldChg chg="modSp mod">
        <pc:chgData name="Clare Stainthorp" userId="fc496ab5-ea92-4f4c-900d-1532b074165d" providerId="ADAL" clId="{AD6A9C85-0940-494F-BE2D-7868A825A97E}" dt="2026-02-24T15:07:50.038" v="14" actId="20577"/>
        <pc:sldMkLst>
          <pc:docMk/>
          <pc:sldMk cId="468028547" sldId="279"/>
        </pc:sldMkLst>
        <pc:spChg chg="mod">
          <ac:chgData name="Clare Stainthorp" userId="fc496ab5-ea92-4f4c-900d-1532b074165d" providerId="ADAL" clId="{AD6A9C85-0940-494F-BE2D-7868A825A97E}" dt="2026-02-24T15:07:50.038" v="14" actId="20577"/>
          <ac:spMkLst>
            <pc:docMk/>
            <pc:sldMk cId="468028547" sldId="279"/>
            <ac:spMk id="206" creationId="{E88DF8DF-01B4-8288-D53C-8EFD09B08EDB}"/>
          </ac:spMkLst>
        </pc:spChg>
      </pc:sldChg>
      <pc:sldChg chg="modSp">
        <pc:chgData name="Clare Stainthorp" userId="fc496ab5-ea92-4f4c-900d-1532b074165d" providerId="ADAL" clId="{AD6A9C85-0940-494F-BE2D-7868A825A97E}" dt="2026-02-24T15:08:01.840" v="16"/>
        <pc:sldMkLst>
          <pc:docMk/>
          <pc:sldMk cId="2101158914" sldId="280"/>
        </pc:sldMkLst>
        <pc:spChg chg="mod">
          <ac:chgData name="Clare Stainthorp" userId="fc496ab5-ea92-4f4c-900d-1532b074165d" providerId="ADAL" clId="{AD6A9C85-0940-494F-BE2D-7868A825A97E}" dt="2026-02-24T15:08:01.840" v="16"/>
          <ac:spMkLst>
            <pc:docMk/>
            <pc:sldMk cId="2101158914" sldId="280"/>
            <ac:spMk id="206" creationId="{FA862A4A-326B-E49E-12F2-3F467E4AF491}"/>
          </ac:spMkLst>
        </pc:spChg>
      </pc:sldChg>
      <pc:sldChg chg="modSp">
        <pc:chgData name="Clare Stainthorp" userId="fc496ab5-ea92-4f4c-900d-1532b074165d" providerId="ADAL" clId="{AD6A9C85-0940-494F-BE2D-7868A825A97E}" dt="2026-02-24T15:07:56.870" v="15"/>
        <pc:sldMkLst>
          <pc:docMk/>
          <pc:sldMk cId="326478719" sldId="281"/>
        </pc:sldMkLst>
        <pc:spChg chg="mod">
          <ac:chgData name="Clare Stainthorp" userId="fc496ab5-ea92-4f4c-900d-1532b074165d" providerId="ADAL" clId="{AD6A9C85-0940-494F-BE2D-7868A825A97E}" dt="2026-02-24T15:07:56.870" v="15"/>
          <ac:spMkLst>
            <pc:docMk/>
            <pc:sldMk cId="326478719" sldId="281"/>
            <ac:spMk id="206" creationId="{EB97802F-2851-AC15-E5F1-96551A1E000B}"/>
          </ac:spMkLst>
        </pc:spChg>
      </pc:sldChg>
      <pc:sldChg chg="del">
        <pc:chgData name="Clare Stainthorp" userId="fc496ab5-ea92-4f4c-900d-1532b074165d" providerId="ADAL" clId="{AD6A9C85-0940-494F-BE2D-7868A825A97E}" dt="2026-02-24T15:08:59.902" v="27" actId="47"/>
        <pc:sldMkLst>
          <pc:docMk/>
          <pc:sldMk cId="3929311889" sldId="294"/>
        </pc:sldMkLst>
      </pc:sldChg>
      <pc:sldChg chg="del">
        <pc:chgData name="Clare Stainthorp" userId="fc496ab5-ea92-4f4c-900d-1532b074165d" providerId="ADAL" clId="{AD6A9C85-0940-494F-BE2D-7868A825A97E}" dt="2026-02-24T15:09:25.337" v="33" actId="47"/>
        <pc:sldMkLst>
          <pc:docMk/>
          <pc:sldMk cId="3280363211" sldId="309"/>
        </pc:sldMkLst>
      </pc:sldChg>
      <pc:sldChg chg="del">
        <pc:chgData name="Clare Stainthorp" userId="fc496ab5-ea92-4f4c-900d-1532b074165d" providerId="ADAL" clId="{AD6A9C85-0940-494F-BE2D-7868A825A97E}" dt="2026-02-24T15:09:24.287" v="32" actId="47"/>
        <pc:sldMkLst>
          <pc:docMk/>
          <pc:sldMk cId="4135755147" sldId="390"/>
        </pc:sldMkLst>
      </pc:sldChg>
      <pc:sldChg chg="del">
        <pc:chgData name="Clare Stainthorp" userId="fc496ab5-ea92-4f4c-900d-1532b074165d" providerId="ADAL" clId="{AD6A9C85-0940-494F-BE2D-7868A825A97E}" dt="2026-02-24T15:08:57.774" v="26" actId="47"/>
        <pc:sldMkLst>
          <pc:docMk/>
          <pc:sldMk cId="4008564379" sldId="401"/>
        </pc:sldMkLst>
      </pc:sldChg>
      <pc:sldChg chg="del">
        <pc:chgData name="Clare Stainthorp" userId="fc496ab5-ea92-4f4c-900d-1532b074165d" providerId="ADAL" clId="{AD6A9C85-0940-494F-BE2D-7868A825A97E}" dt="2026-02-24T15:09:23.526" v="31" actId="47"/>
        <pc:sldMkLst>
          <pc:docMk/>
          <pc:sldMk cId="3506878296" sldId="402"/>
        </pc:sldMkLst>
      </pc:sldChg>
      <pc:sldChg chg="del">
        <pc:chgData name="Clare Stainthorp" userId="fc496ab5-ea92-4f4c-900d-1532b074165d" providerId="ADAL" clId="{AD6A9C85-0940-494F-BE2D-7868A825A97E}" dt="2026-02-24T15:09:02.799" v="28" actId="47"/>
        <pc:sldMkLst>
          <pc:docMk/>
          <pc:sldMk cId="190324410" sldId="403"/>
        </pc:sldMkLst>
      </pc:sldChg>
      <pc:sldChg chg="del">
        <pc:chgData name="Clare Stainthorp" userId="fc496ab5-ea92-4f4c-900d-1532b074165d" providerId="ADAL" clId="{AD6A9C85-0940-494F-BE2D-7868A825A97E}" dt="2026-02-24T15:10:14.839" v="35" actId="47"/>
        <pc:sldMkLst>
          <pc:docMk/>
          <pc:sldMk cId="1435659058" sldId="407"/>
        </pc:sldMkLst>
      </pc:sldChg>
      <pc:sldChg chg="del">
        <pc:chgData name="Clare Stainthorp" userId="fc496ab5-ea92-4f4c-900d-1532b074165d" providerId="ADAL" clId="{AD6A9C85-0940-494F-BE2D-7868A825A97E}" dt="2026-02-24T15:10:14.839" v="35" actId="47"/>
        <pc:sldMkLst>
          <pc:docMk/>
          <pc:sldMk cId="2133753764" sldId="408"/>
        </pc:sldMkLst>
      </pc:sldChg>
      <pc:sldChg chg="del">
        <pc:chgData name="Clare Stainthorp" userId="fc496ab5-ea92-4f4c-900d-1532b074165d" providerId="ADAL" clId="{AD6A9C85-0940-494F-BE2D-7868A825A97E}" dt="2026-02-24T15:10:14.839" v="35" actId="47"/>
        <pc:sldMkLst>
          <pc:docMk/>
          <pc:sldMk cId="925661873" sldId="409"/>
        </pc:sldMkLst>
      </pc:sldChg>
      <pc:sldChg chg="del">
        <pc:chgData name="Clare Stainthorp" userId="fc496ab5-ea92-4f4c-900d-1532b074165d" providerId="ADAL" clId="{AD6A9C85-0940-494F-BE2D-7868A825A97E}" dt="2026-02-24T15:10:14.839" v="35" actId="47"/>
        <pc:sldMkLst>
          <pc:docMk/>
          <pc:sldMk cId="301022096" sldId="410"/>
        </pc:sldMkLst>
      </pc:sldChg>
      <pc:sldChg chg="del">
        <pc:chgData name="Clare Stainthorp" userId="fc496ab5-ea92-4f4c-900d-1532b074165d" providerId="ADAL" clId="{AD6A9C85-0940-494F-BE2D-7868A825A97E}" dt="2026-02-24T15:10:14.839" v="35" actId="47"/>
        <pc:sldMkLst>
          <pc:docMk/>
          <pc:sldMk cId="3526418545" sldId="411"/>
        </pc:sldMkLst>
      </pc:sldChg>
      <pc:sldChg chg="add">
        <pc:chgData name="Clare Stainthorp" userId="fc496ab5-ea92-4f4c-900d-1532b074165d" providerId="ADAL" clId="{AD6A9C85-0940-494F-BE2D-7868A825A97E}" dt="2026-02-24T15:08:51.265" v="25"/>
        <pc:sldMkLst>
          <pc:docMk/>
          <pc:sldMk cId="1118689030" sldId="415"/>
        </pc:sldMkLst>
      </pc:sldChg>
      <pc:sldChg chg="modSp add del mod">
        <pc:chgData name="Clare Stainthorp" userId="fc496ab5-ea92-4f4c-900d-1532b074165d" providerId="ADAL" clId="{AD6A9C85-0940-494F-BE2D-7868A825A97E}" dt="2026-02-24T15:08:46.138" v="24"/>
        <pc:sldMkLst>
          <pc:docMk/>
          <pc:sldMk cId="2335492182" sldId="415"/>
        </pc:sldMkLst>
        <pc:spChg chg="mod">
          <ac:chgData name="Clare Stainthorp" userId="fc496ab5-ea92-4f4c-900d-1532b074165d" providerId="ADAL" clId="{AD6A9C85-0940-494F-BE2D-7868A825A97E}" dt="2026-02-24T15:08:46.138" v="24"/>
          <ac:spMkLst>
            <pc:docMk/>
            <pc:sldMk cId="2335492182" sldId="415"/>
            <ac:spMk id="4" creationId="{F810640C-BC55-419C-28A2-BAA234EFEB64}"/>
          </ac:spMkLst>
        </pc:spChg>
      </pc:sldChg>
      <pc:sldChg chg="modSp add del mod">
        <pc:chgData name="Clare Stainthorp" userId="fc496ab5-ea92-4f4c-900d-1532b074165d" providerId="ADAL" clId="{AD6A9C85-0940-494F-BE2D-7868A825A97E}" dt="2026-02-24T15:08:46.138" v="24"/>
        <pc:sldMkLst>
          <pc:docMk/>
          <pc:sldMk cId="1053933952" sldId="416"/>
        </pc:sldMkLst>
        <pc:spChg chg="mod">
          <ac:chgData name="Clare Stainthorp" userId="fc496ab5-ea92-4f4c-900d-1532b074165d" providerId="ADAL" clId="{AD6A9C85-0940-494F-BE2D-7868A825A97E}" dt="2026-02-24T15:08:46.138" v="24"/>
          <ac:spMkLst>
            <pc:docMk/>
            <pc:sldMk cId="1053933952" sldId="416"/>
            <ac:spMk id="2" creationId="{D5ED7B00-2C44-4547-A30A-4C2C30342E3C}"/>
          </ac:spMkLst>
        </pc:spChg>
        <pc:spChg chg="mod">
          <ac:chgData name="Clare Stainthorp" userId="fc496ab5-ea92-4f4c-900d-1532b074165d" providerId="ADAL" clId="{AD6A9C85-0940-494F-BE2D-7868A825A97E}" dt="2026-02-24T15:08:46.138" v="24"/>
          <ac:spMkLst>
            <pc:docMk/>
            <pc:sldMk cId="1053933952" sldId="416"/>
            <ac:spMk id="3" creationId="{E41EA215-8D0D-4EC0-BF4E-664DDB9DF169}"/>
          </ac:spMkLst>
        </pc:spChg>
      </pc:sldChg>
      <pc:sldChg chg="add">
        <pc:chgData name="Clare Stainthorp" userId="fc496ab5-ea92-4f4c-900d-1532b074165d" providerId="ADAL" clId="{AD6A9C85-0940-494F-BE2D-7868A825A97E}" dt="2026-02-24T15:08:51.265" v="25"/>
        <pc:sldMkLst>
          <pc:docMk/>
          <pc:sldMk cId="2720615289" sldId="416"/>
        </pc:sldMkLst>
      </pc:sldChg>
      <pc:sldChg chg="add">
        <pc:chgData name="Clare Stainthorp" userId="fc496ab5-ea92-4f4c-900d-1532b074165d" providerId="ADAL" clId="{AD6A9C85-0940-494F-BE2D-7868A825A97E}" dt="2026-02-24T15:08:51.265" v="25"/>
        <pc:sldMkLst>
          <pc:docMk/>
          <pc:sldMk cId="1928638522" sldId="417"/>
        </pc:sldMkLst>
      </pc:sldChg>
      <pc:sldChg chg="modSp add del mod">
        <pc:chgData name="Clare Stainthorp" userId="fc496ab5-ea92-4f4c-900d-1532b074165d" providerId="ADAL" clId="{AD6A9C85-0940-494F-BE2D-7868A825A97E}" dt="2026-02-24T15:08:46.138" v="24"/>
        <pc:sldMkLst>
          <pc:docMk/>
          <pc:sldMk cId="4057375803" sldId="417"/>
        </pc:sldMkLst>
        <pc:spChg chg="mod">
          <ac:chgData name="Clare Stainthorp" userId="fc496ab5-ea92-4f4c-900d-1532b074165d" providerId="ADAL" clId="{AD6A9C85-0940-494F-BE2D-7868A825A97E}" dt="2026-02-24T15:08:46.138" v="24"/>
          <ac:spMkLst>
            <pc:docMk/>
            <pc:sldMk cId="4057375803" sldId="417"/>
            <ac:spMk id="3" creationId="{70A5A7F5-7254-FEAC-4684-F2C623276F3A}"/>
          </ac:spMkLst>
        </pc:spChg>
      </pc:sldChg>
      <pc:sldChg chg="modSp add mod">
        <pc:chgData name="Clare Stainthorp" userId="fc496ab5-ea92-4f4c-900d-1532b074165d" providerId="ADAL" clId="{AD6A9C85-0940-494F-BE2D-7868A825A97E}" dt="2026-02-24T15:09:21.371" v="30" actId="27636"/>
        <pc:sldMkLst>
          <pc:docMk/>
          <pc:sldMk cId="1201148493" sldId="418"/>
        </pc:sldMkLst>
        <pc:spChg chg="mod">
          <ac:chgData name="Clare Stainthorp" userId="fc496ab5-ea92-4f4c-900d-1532b074165d" providerId="ADAL" clId="{AD6A9C85-0940-494F-BE2D-7868A825A97E}" dt="2026-02-24T15:09:21.371" v="30" actId="27636"/>
          <ac:spMkLst>
            <pc:docMk/>
            <pc:sldMk cId="1201148493" sldId="418"/>
            <ac:spMk id="3" creationId="{E9C8E473-7870-A08D-5C49-D55E1BC6D06A}"/>
          </ac:spMkLst>
        </pc:spChg>
      </pc:sldChg>
      <pc:sldChg chg="add">
        <pc:chgData name="Clare Stainthorp" userId="fc496ab5-ea92-4f4c-900d-1532b074165d" providerId="ADAL" clId="{AD6A9C85-0940-494F-BE2D-7868A825A97E}" dt="2026-02-24T15:09:21.297" v="29"/>
        <pc:sldMkLst>
          <pc:docMk/>
          <pc:sldMk cId="2756451839" sldId="419"/>
        </pc:sldMkLst>
      </pc:sldChg>
      <pc:sldChg chg="add">
        <pc:chgData name="Clare Stainthorp" userId="fc496ab5-ea92-4f4c-900d-1532b074165d" providerId="ADAL" clId="{AD6A9C85-0940-494F-BE2D-7868A825A97E}" dt="2026-02-24T15:09:21.297" v="29"/>
        <pc:sldMkLst>
          <pc:docMk/>
          <pc:sldMk cId="1422568132" sldId="420"/>
        </pc:sldMkLst>
      </pc:sldChg>
      <pc:sldChg chg="add">
        <pc:chgData name="Clare Stainthorp" userId="fc496ab5-ea92-4f4c-900d-1532b074165d" providerId="ADAL" clId="{AD6A9C85-0940-494F-BE2D-7868A825A97E}" dt="2026-02-24T15:10:08.654" v="34"/>
        <pc:sldMkLst>
          <pc:docMk/>
          <pc:sldMk cId="805076705" sldId="421"/>
        </pc:sldMkLst>
      </pc:sldChg>
      <pc:sldChg chg="add">
        <pc:chgData name="Clare Stainthorp" userId="fc496ab5-ea92-4f4c-900d-1532b074165d" providerId="ADAL" clId="{AD6A9C85-0940-494F-BE2D-7868A825A97E}" dt="2026-02-24T15:10:08.654" v="34"/>
        <pc:sldMkLst>
          <pc:docMk/>
          <pc:sldMk cId="2120672490" sldId="422"/>
        </pc:sldMkLst>
      </pc:sldChg>
      <pc:sldChg chg="add">
        <pc:chgData name="Clare Stainthorp" userId="fc496ab5-ea92-4f4c-900d-1532b074165d" providerId="ADAL" clId="{AD6A9C85-0940-494F-BE2D-7868A825A97E}" dt="2026-02-24T15:10:08.654" v="34"/>
        <pc:sldMkLst>
          <pc:docMk/>
          <pc:sldMk cId="439685881" sldId="423"/>
        </pc:sldMkLst>
      </pc:sldChg>
      <pc:sldChg chg="add">
        <pc:chgData name="Clare Stainthorp" userId="fc496ab5-ea92-4f4c-900d-1532b074165d" providerId="ADAL" clId="{AD6A9C85-0940-494F-BE2D-7868A825A97E}" dt="2026-02-24T15:10:08.654" v="34"/>
        <pc:sldMkLst>
          <pc:docMk/>
          <pc:sldMk cId="2785253939" sldId="424"/>
        </pc:sldMkLst>
      </pc:sldChg>
      <pc:sldChg chg="add">
        <pc:chgData name="Clare Stainthorp" userId="fc496ab5-ea92-4f4c-900d-1532b074165d" providerId="ADAL" clId="{AD6A9C85-0940-494F-BE2D-7868A825A97E}" dt="2026-02-24T15:10:08.654" v="34"/>
        <pc:sldMkLst>
          <pc:docMk/>
          <pc:sldMk cId="655015332" sldId="425"/>
        </pc:sldMkLst>
      </pc:sldChg>
      <pc:sldChg chg="add">
        <pc:chgData name="Clare Stainthorp" userId="fc496ab5-ea92-4f4c-900d-1532b074165d" providerId="ADAL" clId="{AD6A9C85-0940-494F-BE2D-7868A825A97E}" dt="2026-02-24T15:10:08.654" v="34"/>
        <pc:sldMkLst>
          <pc:docMk/>
          <pc:sldMk cId="3521973199" sldId="426"/>
        </pc:sldMkLst>
      </pc:sldChg>
      <pc:sldMasterChg chg="delSldLayout">
        <pc:chgData name="Clare Stainthorp" userId="fc496ab5-ea92-4f4c-900d-1532b074165d" providerId="ADAL" clId="{AD6A9C85-0940-494F-BE2D-7868A825A97E}" dt="2026-02-24T15:10:14.839" v="35" actId="47"/>
        <pc:sldMasterMkLst>
          <pc:docMk/>
          <pc:sldMasterMk cId="0" sldId="2147483668"/>
        </pc:sldMasterMkLst>
        <pc:sldLayoutChg chg="del">
          <pc:chgData name="Clare Stainthorp" userId="fc496ab5-ea92-4f4c-900d-1532b074165d" providerId="ADAL" clId="{AD6A9C85-0940-494F-BE2D-7868A825A97E}" dt="2026-02-24T15:08:57.774" v="26" actId="47"/>
          <pc:sldLayoutMkLst>
            <pc:docMk/>
            <pc:sldMasterMk cId="0" sldId="2147483668"/>
            <pc:sldLayoutMk cId="4072139659" sldId="2147483670"/>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3839194806" sldId="2147483673"/>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4235181546" sldId="2147483674"/>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2841282605" sldId="2147483675"/>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1080224731" sldId="2147483676"/>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113347501" sldId="2147483677"/>
          </pc:sldLayoutMkLst>
        </pc:sldLayoutChg>
        <pc:sldLayoutChg chg="del">
          <pc:chgData name="Clare Stainthorp" userId="fc496ab5-ea92-4f4c-900d-1532b074165d" providerId="ADAL" clId="{AD6A9C85-0940-494F-BE2D-7868A825A97E}" dt="2026-02-24T15:10:14.839" v="35" actId="47"/>
          <pc:sldLayoutMkLst>
            <pc:docMk/>
            <pc:sldMasterMk cId="0" sldId="2147483668"/>
            <pc:sldLayoutMk cId="2646884724" sldId="2147483678"/>
          </pc:sldLayoutMkLst>
        </pc:sldLayoutChg>
        <pc:sldLayoutChg chg="del">
          <pc:chgData name="Clare Stainthorp" userId="fc496ab5-ea92-4f4c-900d-1532b074165d" providerId="ADAL" clId="{AD6A9C85-0940-494F-BE2D-7868A825A97E}" dt="2026-02-24T15:09:23.526" v="31" actId="47"/>
          <pc:sldLayoutMkLst>
            <pc:docMk/>
            <pc:sldMasterMk cId="0" sldId="2147483668"/>
            <pc:sldLayoutMk cId="687836928" sldId="2147483679"/>
          </pc:sldLayoutMkLst>
        </pc:sldLayoutChg>
        <pc:sldLayoutChg chg="del">
          <pc:chgData name="Clare Stainthorp" userId="fc496ab5-ea92-4f4c-900d-1532b074165d" providerId="ADAL" clId="{AD6A9C85-0940-494F-BE2D-7868A825A97E}" dt="2026-02-24T15:09:24.287" v="32" actId="47"/>
          <pc:sldLayoutMkLst>
            <pc:docMk/>
            <pc:sldMasterMk cId="0" sldId="2147483668"/>
            <pc:sldLayoutMk cId="1454940872"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uk/government/publications/consumer-detriment-survey-202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ssets.publishing.service.gov.uk/media/67613fff26a2d1ff18253404/legal-problem-resolution-survey-2023-summary-report.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392494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06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42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98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20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54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50D6-6132-4FF4-AFC5-01B946DDB4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19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Ø"/>
            </a:pPr>
            <a:r>
              <a:rPr lang="en-GB" sz="1200" b="0" i="0" kern="1200">
                <a:solidFill>
                  <a:schemeClr val="tx1"/>
                </a:solidFill>
                <a:effectLst/>
                <a:latin typeface="+mn-lt"/>
                <a:ea typeface="+mn-ea"/>
                <a:cs typeface="+mn-cs"/>
              </a:rPr>
              <a:t>People’s rights have never mattered more:</a:t>
            </a:r>
          </a:p>
          <a:p>
            <a:pPr marL="171450" lvl="0" indent="-171450">
              <a:buFont typeface="Arial" panose="020B0604020202020204" pitchFamily="34" charset="0"/>
              <a:buChar char="•"/>
            </a:pPr>
            <a:r>
              <a:rPr lang="en-US" u="none">
                <a:solidFill>
                  <a:schemeClr val="tx1"/>
                </a:solidFill>
                <a:hlinkClick r:id="rId3">
                  <a:extLst>
                    <a:ext uri="{A12FA001-AC4F-418D-AE19-62706E023703}">
                      <ahyp:hlinkClr xmlns:ahyp="http://schemas.microsoft.com/office/drawing/2018/hyperlinkcolor" val="tx"/>
                    </a:ext>
                  </a:extLst>
                </a:hlinkClick>
              </a:rPr>
              <a:t>DBT’s </a:t>
            </a:r>
            <a:r>
              <a:rPr lang="en-US" u="sng">
                <a:solidFill>
                  <a:srgbClr val="467886"/>
                </a:solidFill>
                <a:hlinkClick r:id="rId3">
                  <a:extLst>
                    <a:ext uri="{A12FA001-AC4F-418D-AE19-62706E023703}">
                      <ahyp:hlinkClr xmlns:ahyp="http://schemas.microsoft.com/office/drawing/2018/hyperlinkcolor" val="tx"/>
                    </a:ext>
                  </a:extLst>
                </a:hlinkClick>
              </a:rPr>
              <a:t>Consumer Detriment Survey 2024</a:t>
            </a:r>
            <a:r>
              <a:rPr lang="en-US" u="none"/>
              <a:t> showed </a:t>
            </a:r>
            <a:r>
              <a:rPr lang="en-US"/>
              <a:t>7 in 10 UK consumers had a negative experience with an item or service (in 12 months to April/May 2024) – poor quality products, being defective or unsafe, delivery issues, and complete failure to provide. Total cost of consumer detriment in the UK estimated £71.2 billion (up from £54 billion in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MoJ </a:t>
            </a:r>
            <a:r>
              <a:rPr lang="en-GB" sz="1200" u="sng" kern="1200">
                <a:solidFill>
                  <a:schemeClr val="tx1"/>
                </a:solidFill>
                <a:effectLst/>
                <a:latin typeface="+mn-lt"/>
                <a:ea typeface="+mn-ea"/>
                <a:cs typeface="+mn-cs"/>
                <a:hlinkClick r:id="rId4"/>
              </a:rPr>
              <a:t>Legal Problem and Resolution survey</a:t>
            </a:r>
            <a:r>
              <a:rPr lang="en-GB" sz="1200" kern="1200">
                <a:solidFill>
                  <a:schemeClr val="tx1"/>
                </a:solidFill>
                <a:effectLst/>
                <a:latin typeface="+mn-lt"/>
                <a:ea typeface="+mn-ea"/>
                <a:cs typeface="+mn-cs"/>
              </a:rPr>
              <a:t> (2023) showed that </a:t>
            </a:r>
            <a:r>
              <a:rPr lang="en-US" sz="1200" kern="1200">
                <a:solidFill>
                  <a:schemeClr val="tx1"/>
                </a:solidFill>
                <a:effectLst/>
                <a:latin typeface="+mn-lt"/>
                <a:ea typeface="+mn-ea"/>
                <a:cs typeface="+mn-cs"/>
              </a:rPr>
              <a:t>‘certain groups of the population are far more likely to experience problems than others (people from ethnic minority backgrounds, adults with long-term health conditions, those on means-tested benefits, and single parents).’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And Citizens Advice have a whole webinar series on the ongoing impact that the cost-of-living crisis is still having on ‘working people’</a:t>
            </a:r>
          </a:p>
          <a:p>
            <a:pPr marL="0" lvl="0" indent="0">
              <a:buFont typeface="Arial" panose="020B0604020202020204" pitchFamily="34" charset="0"/>
              <a:buNone/>
            </a:pPr>
            <a:endParaRPr lang="en-US"/>
          </a:p>
          <a:p>
            <a:pPr marL="171450" lvl="0" indent="-171450">
              <a:buFont typeface="Wingdings" panose="05000000000000000000" pitchFamily="2" charset="2"/>
              <a:buChar char="Ø"/>
            </a:pPr>
            <a:r>
              <a:rPr lang="en-US"/>
              <a:t>Increasing year on year demand across ombudsman sector (Institute for Fiscal Studies research re. public sector ombudsman realm).</a:t>
            </a:r>
          </a:p>
          <a:p>
            <a:pPr marL="0" lvl="0" indent="0">
              <a:buFont typeface="Wingdings" panose="05000000000000000000" pitchFamily="2" charset="2"/>
              <a:buNone/>
            </a:pPr>
            <a:endParaRPr lang="en-US"/>
          </a:p>
          <a:p>
            <a:pPr marL="171450" lvl="0" indent="-171450">
              <a:buFont typeface="Wingdings" panose="05000000000000000000" pitchFamily="2" charset="2"/>
              <a:buChar char="Ø"/>
            </a:pPr>
            <a:r>
              <a:rPr lang="en-US"/>
              <a:t>History has frequently been that </a:t>
            </a:r>
            <a:r>
              <a:rPr lang="en-GB" sz="1200" kern="1200">
                <a:solidFill>
                  <a:schemeClr val="tx1"/>
                </a:solidFill>
                <a:effectLst/>
                <a:latin typeface="+mn-lt"/>
                <a:ea typeface="+mn-ea"/>
                <a:cs typeface="+mn-cs"/>
              </a:rPr>
              <a:t>the victims of injustice have often struggled to have their voice heard until a scandal, tragedy, or major failing occurs – after it does, creation of an ombudsman, or expansion of an existing one, is regularly part of the Government’s preferred policy solution e.g. Water industry and Private Rented Sector.</a:t>
            </a:r>
          </a:p>
          <a:p>
            <a:pPr marL="0" lvl="0" indent="0">
              <a:buFont typeface="Wingdings" panose="05000000000000000000" pitchFamily="2" charset="2"/>
              <a:buNone/>
            </a:pPr>
            <a:endParaRPr lang="en-US"/>
          </a:p>
          <a:p>
            <a:pPr marL="171450" lvl="0" indent="-171450">
              <a:buFont typeface="Wingdings" panose="05000000000000000000" pitchFamily="2" charset="2"/>
              <a:buChar char="Ø"/>
            </a:pPr>
            <a:r>
              <a:rPr lang="en-US"/>
              <a:t>But at the same time the Treasury Review of FOS has questioned the value of the ombudsman, the ‘fair and reasonable’ approach, claiming it creates uncertainty for businesses and so constrains economic growth… so there is clearly a need for greater understanding of the impact ombudsman schemes have.</a:t>
            </a:r>
          </a:p>
          <a:p>
            <a:pPr marL="0" lvl="0" indent="0">
              <a:buFont typeface="Arial" panose="020B0604020202020204" pitchFamily="34" charset="0"/>
              <a:buNone/>
            </a:pPr>
            <a:endParaRPr lang="en-US"/>
          </a:p>
          <a:p>
            <a:pPr marL="171450" lvl="0" indent="-171450">
              <a:buFont typeface="Wingdings" panose="05000000000000000000" pitchFamily="2" charset="2"/>
              <a:buChar char="Ø"/>
            </a:pPr>
            <a:r>
              <a:rPr lang="en-GB"/>
              <a:t>Ethics &amp; Integrity Commission review – following CSPL 2025 report into ‘Recognising and responding to early warning signs in public sector bodies’, which questioned the value of public inquiries, EIC’s first review will ‘look at whether ombudsman schemes in the public sector should play a greater role in investigating systemic issues before they escalate and supporting public bodies to instigate swift and meaningful improvements to public services’.</a:t>
            </a:r>
          </a:p>
          <a:p>
            <a:pPr lvl="0"/>
            <a:endParaRPr lang="en-US"/>
          </a:p>
          <a:p>
            <a:pPr lvl="0"/>
            <a:r>
              <a:rPr lang="en-GB" sz="1200" b="0" i="0" kern="1200">
                <a:solidFill>
                  <a:schemeClr val="tx1"/>
                </a:solidFill>
                <a:effectLst/>
                <a:latin typeface="+mn-lt"/>
                <a:ea typeface="+mn-ea"/>
                <a:cs typeface="+mn-cs"/>
              </a:rPr>
              <a:t>So, the services that ombudsman schemes provide are in unprecedented demand, the data they hold and insight they provide is unique, and regularly seen as essential by Governments’ seeking to address systemic issues and drive change, and yet at the same time there is uncertainty over how much impact they do have – all at a time when organisations are expected to justify their existence and value for money.</a:t>
            </a:r>
          </a:p>
          <a:p>
            <a:pPr lvl="0"/>
            <a:endParaRPr lang="en-GB" sz="1200" b="0" i="0" kern="1200">
              <a:solidFill>
                <a:schemeClr val="tx1"/>
              </a:solidFill>
              <a:effectLst/>
              <a:latin typeface="+mn-lt"/>
              <a:ea typeface="+mn-ea"/>
              <a:cs typeface="+mn-cs"/>
            </a:endParaRPr>
          </a:p>
          <a:p>
            <a:pPr lvl="0"/>
            <a:r>
              <a:rPr lang="en-GB" sz="1200" b="0" i="0" kern="1200">
                <a:solidFill>
                  <a:schemeClr val="tx1"/>
                </a:solidFill>
                <a:effectLst/>
                <a:latin typeface="+mn-lt"/>
                <a:ea typeface="+mn-ea"/>
                <a:cs typeface="+mn-cs"/>
              </a:rPr>
              <a:t>So we think this provides a great opportunity for researchers to tackle questions that really matter for citizens and to help drive improvements - and the sector is keen to engage! We have research and policy networks that draw together all of our members and I’m happy to act as a facilitator to help anyone interested get in touch with them. </a:t>
            </a:r>
          </a:p>
          <a:p>
            <a:pPr lvl="0"/>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CA2DF-2D15-4752-A380-A9563807CDD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177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077768-21C8-4125-A345-258E48D2EED0}" type="slidenum">
              <a:rPr kumimoji="0" lang="en-US" sz="1800" b="0" i="0" u="none" strike="noStrike" kern="1200" cap="none" spc="0" normalizeH="0" baseline="0" noProof="0" smtClean="0">
                <a:ln>
                  <a:noFill/>
                </a:ln>
                <a:solidFill>
                  <a:prstClr val="black"/>
                </a:solidFill>
                <a:effectLst/>
                <a:uLnTx/>
                <a:uFillTx/>
                <a:latin typeface="Calibri"/>
                <a:ea typeface="MS P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a:ea typeface="MS PGothic"/>
              <a:cs typeface="+mn-cs"/>
            </a:endParaRPr>
          </a:p>
        </p:txBody>
      </p:sp>
    </p:spTree>
    <p:extLst>
      <p:ext uri="{BB962C8B-B14F-4D97-AF65-F5344CB8AC3E}">
        <p14:creationId xmlns:p14="http://schemas.microsoft.com/office/powerpoint/2010/main" val="1534382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r>
              <a:rPr lang="en-GB" b="1"/>
              <a:t>Q&amp;A</a:t>
            </a:r>
          </a:p>
          <a:p>
            <a:pPr>
              <a:buFont typeface="Arial" panose="020B0604020202020204" pitchFamily="34" charset="0"/>
              <a:buChar char="•"/>
            </a:pPr>
            <a:r>
              <a:rPr lang="en-GB"/>
              <a:t>Invite questions or feedback from attendees.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77768-21C8-4125-A345-258E48D2EE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2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89771582-3041-81B6-8254-392610752A22}"/>
            </a:ext>
          </a:extLst>
        </p:cNvPr>
        <p:cNvGrpSpPr/>
        <p:nvPr/>
      </p:nvGrpSpPr>
      <p:grpSpPr>
        <a:xfrm>
          <a:off x="0" y="0"/>
          <a:ext cx="0" cy="0"/>
          <a:chOff x="0" y="0"/>
          <a:chExt cx="0" cy="0"/>
        </a:xfrm>
      </p:grpSpPr>
      <p:sp>
        <p:nvSpPr>
          <p:cNvPr id="203" name="Google Shape;203;p:notes">
            <a:extLst>
              <a:ext uri="{FF2B5EF4-FFF2-40B4-BE49-F238E27FC236}">
                <a16:creationId xmlns:a16="http://schemas.microsoft.com/office/drawing/2014/main" id="{A5D3B332-CBF3-3C3C-B6DD-F375BA9DD8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p:notes">
            <a:extLst>
              <a:ext uri="{FF2B5EF4-FFF2-40B4-BE49-F238E27FC236}">
                <a16:creationId xmlns:a16="http://schemas.microsoft.com/office/drawing/2014/main" id="{6FE3B4F3-770F-6518-B2E9-F5A69AA9E8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342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CD301D23-BC54-F10B-B72E-27D9193E7679}"/>
            </a:ext>
          </a:extLst>
        </p:cNvPr>
        <p:cNvGrpSpPr/>
        <p:nvPr/>
      </p:nvGrpSpPr>
      <p:grpSpPr>
        <a:xfrm>
          <a:off x="0" y="0"/>
          <a:ext cx="0" cy="0"/>
          <a:chOff x="0" y="0"/>
          <a:chExt cx="0" cy="0"/>
        </a:xfrm>
      </p:grpSpPr>
      <p:sp>
        <p:nvSpPr>
          <p:cNvPr id="203" name="Google Shape;203;p:notes">
            <a:extLst>
              <a:ext uri="{FF2B5EF4-FFF2-40B4-BE49-F238E27FC236}">
                <a16:creationId xmlns:a16="http://schemas.microsoft.com/office/drawing/2014/main" id="{8A157321-4B24-B466-FDD5-241D8C15A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p:notes">
            <a:extLst>
              <a:ext uri="{FF2B5EF4-FFF2-40B4-BE49-F238E27FC236}">
                <a16:creationId xmlns:a16="http://schemas.microsoft.com/office/drawing/2014/main" id="{CFEC026F-E87A-415B-3558-119230F872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57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Give an overview of the OA itself and ombudsman landscape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Explain the role of an ombudsman and the insight that they hold</a:t>
            </a:r>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077768-21C8-4125-A345-258E48D2EED0}" type="slidenum">
              <a:rPr kumimoji="0" lang="en-US" sz="1800" b="0" i="0" u="none" strike="noStrike" kern="1200" cap="none" spc="0" normalizeH="0" baseline="0" noProof="0" smtClean="0">
                <a:ln>
                  <a:noFill/>
                </a:ln>
                <a:solidFill>
                  <a:prstClr val="black"/>
                </a:solidFill>
                <a:effectLst/>
                <a:uLnTx/>
                <a:uFillTx/>
                <a:latin typeface="Calibri"/>
                <a:ea typeface="MS P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a:ea typeface="MS PGothic"/>
              <a:cs typeface="+mn-cs"/>
            </a:endParaRPr>
          </a:p>
        </p:txBody>
      </p:sp>
    </p:spTree>
    <p:extLst>
      <p:ext uri="{BB962C8B-B14F-4D97-AF65-F5344CB8AC3E}">
        <p14:creationId xmlns:p14="http://schemas.microsoft.com/office/powerpoint/2010/main" val="405534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7F7B-DB3D-F523-21B9-FAAC890A6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9B3B7-8D9F-766D-1CF8-511B3DB7F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A43CE-64E9-60F4-DB60-0739656FC807}"/>
              </a:ext>
            </a:extLst>
          </p:cNvPr>
          <p:cNvSpPr>
            <a:spLocks noGrp="1"/>
          </p:cNvSpPr>
          <p:nvPr>
            <p:ph type="body" idx="1"/>
          </p:nvPr>
        </p:nvSpPr>
        <p:spPr/>
        <p:txBody>
          <a:bodyPr/>
          <a:lstStyle/>
          <a:p>
            <a:pPr marL="170267" indent="-170267" defTabSz="908091">
              <a:buFont typeface="Arial" panose="020B0604020202020204" pitchFamily="34" charset="0"/>
              <a:buChar char="•"/>
              <a:defRPr/>
            </a:pPr>
            <a:r>
              <a:rPr lang="en-GB"/>
              <a:t>The Ombudsman Association was established in 1993 and includes as members all public and private sector Ombudsman schemes, and major complaint handling bodies, in the four nations of the United Kingdom, in the Republic of Ireland, the British Crown Dependencies [</a:t>
            </a:r>
            <a:r>
              <a:rPr lang="en-GB" baseline="0"/>
              <a:t>i.e.: the Channel Islands and the Isle of Man] - </a:t>
            </a:r>
            <a:r>
              <a:rPr lang="en-US"/>
              <a:t>And the British Overseas Territories around the world, such as, Gibraltar, Bermuda, and the Cayman Islands. </a:t>
            </a:r>
          </a:p>
          <a:p>
            <a:endParaRPr lang="en-US"/>
          </a:p>
          <a:p>
            <a:pPr marL="170267" indent="-170267" defTabSz="908091">
              <a:buFont typeface="Arial" panose="020B0604020202020204" pitchFamily="34" charset="0"/>
              <a:buChar char="•"/>
              <a:defRPr/>
            </a:pPr>
            <a:r>
              <a:rPr lang="en-GB"/>
              <a:t>33 Ombudsman Members, across 11 different nations and territories. </a:t>
            </a:r>
          </a:p>
          <a:p>
            <a:pPr defTabSz="908091">
              <a:defRPr/>
            </a:pPr>
            <a:endParaRPr lang="en-GB"/>
          </a:p>
          <a:p>
            <a:pPr marL="170267" indent="-170267" defTabSz="908091">
              <a:buFont typeface="Arial" panose="020B0604020202020204" pitchFamily="34" charset="0"/>
              <a:buChar char="•"/>
              <a:defRPr/>
            </a:pPr>
            <a:r>
              <a:rPr lang="en-GB"/>
              <a:t>Within that geographical coverage we set the criteria for how an ombudsman should be set up, their governance, and what they should be doing.</a:t>
            </a:r>
          </a:p>
          <a:p>
            <a:pPr defTabSz="908091">
              <a:defRPr/>
            </a:pPr>
            <a:endParaRPr lang="en-GB"/>
          </a:p>
          <a:p>
            <a:pPr marL="170267" indent="-170267" defTabSz="908091">
              <a:buFont typeface="Arial" panose="020B0604020202020204" pitchFamily="34" charset="0"/>
              <a:buChar char="•"/>
              <a:defRPr/>
            </a:pPr>
            <a:r>
              <a:rPr lang="en-GB"/>
              <a:t>Our criteria recognised as best practice: </a:t>
            </a:r>
          </a:p>
          <a:p>
            <a:pPr marL="624312" lvl="1" indent="-170267" defTabSz="908091">
              <a:buFont typeface="Arial" panose="020B0604020202020204" pitchFamily="34" charset="0"/>
              <a:buChar char="•"/>
              <a:defRPr/>
            </a:pPr>
            <a:r>
              <a:rPr lang="en-GB"/>
              <a:t>Cabinet Office Guidance to UK Government Departments on setting up an ombudsman scheme; </a:t>
            </a:r>
          </a:p>
          <a:p>
            <a:pPr marL="624312" lvl="1" indent="-170267" defTabSz="908091">
              <a:buFont typeface="Arial" panose="020B0604020202020204" pitchFamily="34" charset="0"/>
              <a:buChar char="•"/>
              <a:defRPr/>
            </a:pPr>
            <a:r>
              <a:rPr lang="en-GB"/>
              <a:t>‘Ombudsman’ being a sensitive term at Companies House: a business operating in the UK can only use the term if they meet our criteria (not retrospective!)</a:t>
            </a:r>
            <a:endParaRPr lang="en-US"/>
          </a:p>
          <a:p>
            <a:endParaRPr lang="en-US"/>
          </a:p>
          <a:p>
            <a:endParaRPr lang="en-GB" baseline="0"/>
          </a:p>
        </p:txBody>
      </p:sp>
      <p:sp>
        <p:nvSpPr>
          <p:cNvPr id="4" name="Slide Number Placeholder 3">
            <a:extLst>
              <a:ext uri="{FF2B5EF4-FFF2-40B4-BE49-F238E27FC236}">
                <a16:creationId xmlns:a16="http://schemas.microsoft.com/office/drawing/2014/main" id="{AF8E61FB-E7C2-9413-5E6F-1D7C56E51A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77768-21C8-4125-A345-258E48D2EE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82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8091"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rPr>
              <a:t>Ombudsman schemes are an alternative to the Courts - an independent redress model, free at the point of use for citizens and consumers, that can drive systemic change, tackle injustice, and help organisations (whether public or private) to perform more efficiently and effectively. </a:t>
            </a:r>
          </a:p>
          <a:p>
            <a:pPr defTabSz="908091">
              <a:defRPr/>
            </a:pPr>
            <a:endParaRPr lang="en-GB"/>
          </a:p>
          <a:p>
            <a:pPr defTabSz="908091">
              <a:defRPr/>
            </a:pPr>
            <a:r>
              <a:rPr lang="en-GB"/>
              <a:t>In terms of the UK: 22 Ombudsman Members and 17 Complaint Handler Members - </a:t>
            </a:r>
            <a:r>
              <a:rPr lang="en-GB" baseline="0"/>
              <a:t>cover both p</a:t>
            </a:r>
            <a:r>
              <a:rPr lang="en-GB"/>
              <a:t>ublic services and those in the private / consumer</a:t>
            </a:r>
            <a:r>
              <a:rPr lang="en-GB" baseline="0"/>
              <a:t> sector. That </a:t>
            </a:r>
            <a:r>
              <a:rPr lang="en-GB"/>
              <a:t>includes</a:t>
            </a:r>
            <a:r>
              <a:rPr lang="en-GB" baseline="0"/>
              <a:t> both statutory offices, that are compulsory for all providers in that sector, and those schemes that are voluntary for the sector in question.</a:t>
            </a:r>
          </a:p>
          <a:p>
            <a:endParaRPr lang="en-US"/>
          </a:p>
          <a:p>
            <a:r>
              <a:rPr lang="en-GB"/>
              <a:t>Covering complaints about everything from the NHS; energy companies; Financial services; Legal services; broadband; care homes; fitted kitchens; trains; housing etc…</a:t>
            </a:r>
            <a:endParaRPr lang="en-GB" baseline="0"/>
          </a:p>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077768-21C8-4125-A345-258E48D2EED0}" type="slidenum">
              <a:rPr kumimoji="0" lang="en-US" sz="1800" b="0" i="0" u="none" strike="noStrike" kern="1200" cap="none" spc="0" normalizeH="0" baseline="0" noProof="0" smtClean="0">
                <a:ln>
                  <a:noFill/>
                </a:ln>
                <a:solidFill>
                  <a:prstClr val="black"/>
                </a:solidFill>
                <a:effectLst/>
                <a:uLnTx/>
                <a:uFillTx/>
                <a:latin typeface="Calibri"/>
                <a:ea typeface="MS P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a:ea typeface="MS PGothic"/>
              <a:cs typeface="+mn-cs"/>
            </a:endParaRPr>
          </a:p>
        </p:txBody>
      </p:sp>
    </p:spTree>
    <p:extLst>
      <p:ext uri="{BB962C8B-B14F-4D97-AF65-F5344CB8AC3E}">
        <p14:creationId xmlns:p14="http://schemas.microsoft.com/office/powerpoint/2010/main" val="279333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Window: complaints reveal true culture in an organisation, not the stated one. And can provide an early warning system on potential systemic process or service design failures.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a:t>Ombudsman schemes, which were described by the Master of the Rolls (at the launch of the Online Procedure Rules Committee) as </a:t>
            </a:r>
            <a:r>
              <a:rPr lang="en-US" i="1"/>
              <a:t>“the unsung heroes of the justice system”</a:t>
            </a:r>
            <a:r>
              <a:rPr lang="en-US"/>
              <a:t>, offer more than just basic transactional complaint handling which simply picks a ‘winner’ in a dispute. Resolving an individual dispute is of course key to those individuals involved, but the real value in the ombudsman model is their role in </a:t>
            </a:r>
            <a:r>
              <a:rPr lang="en-GB"/>
              <a:t>feeding back the lessons from their work in order to help secure redress for others in a similar situation, and to improve service delivery and complaints management for the future; all based on what is ‘fair and reasonable’.</a:t>
            </a:r>
            <a:endParaRPr lang="en-US"/>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ea typeface="Calibri" panose="020F0502020204030204" pitchFamily="34" charset="0"/>
              </a:rPr>
              <a:t>For that reason, an ombudsman is sometimes described as being more like</a:t>
            </a:r>
            <a:r>
              <a:rPr lang="en-GB">
                <a:solidFill>
                  <a:srgbClr val="000000"/>
                </a:solidFill>
                <a:latin typeface="Calibri" panose="020F0502020204030204" pitchFamily="34" charset="0"/>
                <a:ea typeface="Calibri" panose="020F0502020204030204" pitchFamily="34" charset="0"/>
              </a:rPr>
              <a:t> a doctor than a police officer, diagnosing what is wrong and making recommendations to improve. </a:t>
            </a:r>
            <a:r>
              <a:rPr lang="en-US">
                <a:latin typeface="Calibri" panose="020F0502020204030204" pitchFamily="34" charset="0"/>
                <a:ea typeface="Calibri" panose="020F0502020204030204" pitchFamily="34" charset="0"/>
              </a:rPr>
              <a:t>And it is in that guise, as an ‘agent of change’, that they can play a role in rebuilding trust and public and consumer confidence. </a:t>
            </a:r>
          </a:p>
          <a:p>
            <a:endParaRPr lang="en-GB"/>
          </a:p>
          <a:p>
            <a:r>
              <a:rPr lang="en-GB"/>
              <a:t>As a result of those 22 </a:t>
            </a:r>
            <a:r>
              <a:rPr lang="en-GB" sz="1200" b="0" i="0" kern="1200">
                <a:solidFill>
                  <a:schemeClr val="tx1"/>
                </a:solidFill>
                <a:effectLst/>
                <a:latin typeface="+mn-lt"/>
                <a:ea typeface="+mn-ea"/>
                <a:cs typeface="+mn-cs"/>
              </a:rPr>
              <a:t>Ombudsman schemes dealing with over a million complaints each year </a:t>
            </a:r>
            <a:r>
              <a:rPr lang="en-GB"/>
              <a:t>they have a treasure trove of 1000s of ‘lived experiences’ of people's problems with a range of public services and private sector organisations.</a:t>
            </a:r>
          </a:p>
          <a:p>
            <a:endParaRPr lang="en-GB"/>
          </a:p>
          <a:p>
            <a:r>
              <a:rPr lang="en-GB"/>
              <a:t>But unfortunately, due to capacity and resource constraints, ombudsman schemes often struggle to measure the impact their work is having and the difference they make more broadly. And that’s where LGSCO’s collaborations with researchers comes in… </a:t>
            </a:r>
          </a:p>
          <a:p>
            <a:pPr lvl="0">
              <a:defRPr/>
            </a:pPr>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CA2DF-2D15-4752-A380-A9563807CDD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585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0C8AE-830B-4EB6-B456-F3319D7ABA8E}" type="slidenum">
              <a:rPr lang="en-US"/>
              <a:pPr/>
              <a:t>7</a:t>
            </a:fld>
            <a:endParaRPr lang="en-US"/>
          </a:p>
        </p:txBody>
      </p:sp>
      <p:sp>
        <p:nvSpPr>
          <p:cNvPr id="11266" name="Rectangle 1026"/>
          <p:cNvSpPr>
            <a:spLocks noGrp="1" noRot="1" noChangeAspect="1" noChangeArrowheads="1" noTextEdit="1"/>
          </p:cNvSpPr>
          <p:nvPr>
            <p:ph type="sldImg"/>
          </p:nvPr>
        </p:nvSpPr>
        <p:spPr>
          <a:xfrm>
            <a:off x="381000" y="685800"/>
            <a:ext cx="6096000" cy="3429000"/>
          </a:xfrm>
          <a:ln/>
        </p:spPr>
      </p:sp>
      <p:sp>
        <p:nvSpPr>
          <p:cNvPr id="112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eaLnBrk="1" hangingPunct="1">
              <a:lnSpc>
                <a:spcPts val="3200"/>
              </a:lnSpc>
              <a:spcAft>
                <a:spcPts val="1600"/>
              </a:spcAft>
              <a:buFont typeface="Arial" panose="020B0604020202020204" pitchFamily="34" charset="0"/>
              <a:buChar char="•"/>
            </a:pPr>
            <a:r>
              <a:rPr lang="en-US" sz="1200" b="1"/>
              <a:t>Over 15,000 complaints and enquiries</a:t>
            </a:r>
          </a:p>
          <a:p>
            <a:pPr marL="457200" indent="-457200" eaLnBrk="1" hangingPunct="1">
              <a:lnSpc>
                <a:spcPts val="3200"/>
              </a:lnSpc>
              <a:spcAft>
                <a:spcPts val="1600"/>
              </a:spcAft>
              <a:buFont typeface="Arial" panose="020B0604020202020204" pitchFamily="34" charset="0"/>
              <a:buChar char="•"/>
            </a:pPr>
            <a:endParaRPr lang="en-US" sz="1200" b="1"/>
          </a:p>
          <a:p>
            <a:pPr marL="457200" indent="-457200" eaLnBrk="1" hangingPunct="1">
              <a:lnSpc>
                <a:spcPts val="3200"/>
              </a:lnSpc>
              <a:spcAft>
                <a:spcPts val="1600"/>
              </a:spcAft>
              <a:buFont typeface="Arial" panose="020B0604020202020204" pitchFamily="34" charset="0"/>
              <a:buChar char="•"/>
            </a:pPr>
            <a:r>
              <a:rPr lang="en-US" sz="1200" b="1"/>
              <a:t>Over 4000 detailed investigations</a:t>
            </a:r>
          </a:p>
          <a:p>
            <a:pPr marL="457200" indent="-457200" eaLnBrk="1" hangingPunct="1">
              <a:lnSpc>
                <a:spcPts val="3200"/>
              </a:lnSpc>
              <a:spcAft>
                <a:spcPts val="1600"/>
              </a:spcAft>
              <a:buFont typeface="Arial" panose="020B0604020202020204" pitchFamily="34" charset="0"/>
              <a:buChar char="•"/>
            </a:pPr>
            <a:endParaRPr lang="en-US" sz="1200" b="1"/>
          </a:p>
          <a:p>
            <a:pPr marL="457200" indent="-457200" eaLnBrk="1" hangingPunct="1">
              <a:lnSpc>
                <a:spcPts val="3200"/>
              </a:lnSpc>
              <a:spcAft>
                <a:spcPts val="1600"/>
              </a:spcAft>
              <a:buFont typeface="Arial" panose="020B0604020202020204" pitchFamily="34" charset="0"/>
              <a:buChar char="•"/>
            </a:pPr>
            <a:r>
              <a:rPr lang="en-US" sz="1200" b="1"/>
              <a:t>2300 cases with recommendations to put things right</a:t>
            </a:r>
            <a:endParaRPr lang="en-GB"/>
          </a:p>
          <a:p>
            <a:endParaRPr lang="en-GB"/>
          </a:p>
        </p:txBody>
      </p:sp>
      <p:sp>
        <p:nvSpPr>
          <p:cNvPr id="4" name="Slide Number Placeholder 3"/>
          <p:cNvSpPr>
            <a:spLocks noGrp="1"/>
          </p:cNvSpPr>
          <p:nvPr>
            <p:ph type="sldNum" sz="quarter" idx="5"/>
          </p:nvPr>
        </p:nvSpPr>
        <p:spPr/>
        <p:txBody>
          <a:bodyPr/>
          <a:lstStyle/>
          <a:p>
            <a:fld id="{682F008C-DE6E-4727-B27D-625369494264}" type="slidenum">
              <a:rPr lang="en-US" smtClean="0"/>
              <a:pPr/>
              <a:t>9</a:t>
            </a:fld>
            <a:endParaRPr lang="en-US"/>
          </a:p>
        </p:txBody>
      </p:sp>
    </p:spTree>
    <p:extLst>
      <p:ext uri="{BB962C8B-B14F-4D97-AF65-F5344CB8AC3E}">
        <p14:creationId xmlns:p14="http://schemas.microsoft.com/office/powerpoint/2010/main" val="331660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eaLnBrk="1" hangingPunct="1">
              <a:lnSpc>
                <a:spcPts val="3200"/>
              </a:lnSpc>
              <a:spcAft>
                <a:spcPts val="1600"/>
              </a:spcAft>
              <a:buFont typeface="Arial" panose="020B0604020202020204" pitchFamily="34" charset="0"/>
              <a:buChar char="•"/>
            </a:pPr>
            <a:r>
              <a:rPr lang="en-US" sz="1200"/>
              <a:t>Two types of decision – decision statements (c4000 last year) and reports (c30 last year)</a:t>
            </a:r>
          </a:p>
          <a:p>
            <a:pPr marL="342900" indent="-342900" eaLnBrk="1" hangingPunct="1">
              <a:lnSpc>
                <a:spcPts val="3200"/>
              </a:lnSpc>
              <a:spcAft>
                <a:spcPts val="1600"/>
              </a:spcAft>
              <a:buFont typeface="Arial" panose="020B0604020202020204" pitchFamily="34" charset="0"/>
              <a:buChar char="•"/>
            </a:pPr>
            <a:r>
              <a:rPr lang="en-US" sz="1200"/>
              <a:t>In both, our service improvement recommendations – put onus on organisations to learn and fix themselves</a:t>
            </a:r>
          </a:p>
          <a:p>
            <a:pPr marL="342900" indent="-342900" eaLnBrk="1" hangingPunct="1">
              <a:lnSpc>
                <a:spcPts val="3200"/>
              </a:lnSpc>
              <a:spcAft>
                <a:spcPts val="1600"/>
              </a:spcAft>
              <a:buFont typeface="Arial" panose="020B0604020202020204" pitchFamily="34" charset="0"/>
              <a:buChar char="•"/>
            </a:pPr>
            <a:r>
              <a:rPr lang="en-US" sz="1200"/>
              <a:t>Calls for binding powers</a:t>
            </a:r>
          </a:p>
          <a:p>
            <a:pPr marL="342900" indent="-342900" eaLnBrk="1" hangingPunct="1">
              <a:lnSpc>
                <a:spcPts val="3200"/>
              </a:lnSpc>
              <a:spcAft>
                <a:spcPts val="1600"/>
              </a:spcAft>
              <a:buFont typeface="Arial" panose="020B0604020202020204" pitchFamily="34" charset="0"/>
              <a:buChar char="•"/>
            </a:pPr>
            <a:r>
              <a:rPr lang="en-US" sz="1200"/>
              <a:t>Context of widespread system failure – e.g. Special educational needs and disabilities </a:t>
            </a:r>
          </a:p>
          <a:p>
            <a:pPr marL="342900" indent="-342900" eaLnBrk="1" hangingPunct="1">
              <a:lnSpc>
                <a:spcPts val="3200"/>
              </a:lnSpc>
              <a:spcAft>
                <a:spcPts val="1600"/>
              </a:spcAft>
              <a:buFont typeface="Arial" panose="020B0604020202020204" pitchFamily="34" charset="0"/>
              <a:buChar char="•"/>
            </a:pPr>
            <a:r>
              <a:rPr lang="en-US" sz="1200"/>
              <a:t>Are we just ‘noise in the system’? </a:t>
            </a:r>
          </a:p>
          <a:p>
            <a:endParaRPr lang="en-GB"/>
          </a:p>
        </p:txBody>
      </p:sp>
      <p:sp>
        <p:nvSpPr>
          <p:cNvPr id="4" name="Slide Number Placeholder 3"/>
          <p:cNvSpPr>
            <a:spLocks noGrp="1"/>
          </p:cNvSpPr>
          <p:nvPr>
            <p:ph type="sldNum" sz="quarter" idx="5"/>
          </p:nvPr>
        </p:nvSpPr>
        <p:spPr/>
        <p:txBody>
          <a:bodyPr/>
          <a:lstStyle/>
          <a:p>
            <a:fld id="{682F008C-DE6E-4727-B27D-625369494264}" type="slidenum">
              <a:rPr lang="en-US" smtClean="0"/>
              <a:pPr/>
              <a:t>10</a:t>
            </a:fld>
            <a:endParaRPr lang="en-US"/>
          </a:p>
        </p:txBody>
      </p:sp>
    </p:spTree>
    <p:extLst>
      <p:ext uri="{BB962C8B-B14F-4D97-AF65-F5344CB8AC3E}">
        <p14:creationId xmlns:p14="http://schemas.microsoft.com/office/powerpoint/2010/main" val="3581824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itle">
  <p:cSld name="TITLE">
    <p:bg>
      <p:bgPr>
        <a:solidFill>
          <a:schemeClr val="dk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 name="Google Shape;12;p2"/>
          <p:cNvSpPr txBox="1">
            <a:spLocks noGrp="1"/>
          </p:cNvSpPr>
          <p:nvPr>
            <p:ph type="subTitle" idx="1"/>
          </p:nvPr>
        </p:nvSpPr>
        <p:spPr>
          <a:xfrm>
            <a:off x="798476" y="3535350"/>
            <a:ext cx="3550800" cy="541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300"/>
              <a:buNone/>
              <a:defRPr>
                <a:solidFill>
                  <a:schemeClr val="lt1"/>
                </a:solidFill>
              </a:defRPr>
            </a:lvl1pPr>
            <a:lvl2pPr lvl="1">
              <a:spcBef>
                <a:spcPts val="1600"/>
              </a:spcBef>
              <a:spcAft>
                <a:spcPts val="0"/>
              </a:spcAft>
              <a:buSzPts val="1100"/>
              <a:buNone/>
              <a:defRPr/>
            </a:lvl2pPr>
            <a:lvl3pPr lvl="2">
              <a:spcBef>
                <a:spcPts val="1600"/>
              </a:spcBef>
              <a:spcAft>
                <a:spcPts val="0"/>
              </a:spcAft>
              <a:buSzPts val="1100"/>
              <a:buNone/>
              <a:defRPr/>
            </a:lvl3pPr>
            <a:lvl4pPr lvl="3">
              <a:spcBef>
                <a:spcPts val="1600"/>
              </a:spcBef>
              <a:spcAft>
                <a:spcPts val="0"/>
              </a:spcAft>
              <a:buSzPts val="1100"/>
              <a:buNone/>
              <a:defRPr/>
            </a:lvl4pPr>
            <a:lvl5pPr lvl="4">
              <a:spcBef>
                <a:spcPts val="1600"/>
              </a:spcBef>
              <a:spcAft>
                <a:spcPts val="0"/>
              </a:spcAft>
              <a:buSzPts val="1100"/>
              <a:buNone/>
              <a:defRPr/>
            </a:lvl5pPr>
            <a:lvl6pPr lvl="5">
              <a:spcBef>
                <a:spcPts val="1600"/>
              </a:spcBef>
              <a:spcAft>
                <a:spcPts val="0"/>
              </a:spcAft>
              <a:buSzPts val="1100"/>
              <a:buNone/>
              <a:defRPr/>
            </a:lvl6pPr>
            <a:lvl7pPr lvl="6">
              <a:spcBef>
                <a:spcPts val="1600"/>
              </a:spcBef>
              <a:spcAft>
                <a:spcPts val="0"/>
              </a:spcAft>
              <a:buSzPts val="1100"/>
              <a:buNone/>
              <a:defRPr/>
            </a:lvl7pPr>
            <a:lvl8pPr lvl="7">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3" name="Google Shape;13;p2"/>
          <p:cNvSpPr txBox="1">
            <a:spLocks noGrp="1"/>
          </p:cNvSpPr>
          <p:nvPr>
            <p:ph type="ctrTitle"/>
          </p:nvPr>
        </p:nvSpPr>
        <p:spPr>
          <a:xfrm>
            <a:off x="729450" y="1997875"/>
            <a:ext cx="3883800" cy="850200"/>
          </a:xfrm>
          <a:prstGeom prst="rect">
            <a:avLst/>
          </a:prstGeom>
        </p:spPr>
        <p:txBody>
          <a:bodyPr spcFirstLastPara="1" wrap="square" lIns="91425" tIns="91425" rIns="91425" bIns="91425" anchor="t" anchorCtr="0">
            <a:noAutofit/>
          </a:bodyPr>
          <a:lstStyle>
            <a:lvl1pPr lvl="0">
              <a:spcBef>
                <a:spcPts val="0"/>
              </a:spcBef>
              <a:spcAft>
                <a:spcPts val="0"/>
              </a:spcAft>
              <a:buNone/>
              <a:defRPr sz="3600" b="0">
                <a:solidFill>
                  <a:schemeClr val="lt1"/>
                </a:solidFill>
              </a:defRPr>
            </a:lvl1pPr>
            <a:lvl2pPr lvl="1">
              <a:spcBef>
                <a:spcPts val="0"/>
              </a:spcBef>
              <a:spcAft>
                <a:spcPts val="0"/>
              </a:spcAft>
              <a:buNone/>
              <a:defRPr b="0">
                <a:latin typeface="Nunito Sans ExtraLight"/>
                <a:ea typeface="Nunito Sans ExtraLight"/>
                <a:cs typeface="Nunito Sans ExtraLight"/>
                <a:sym typeface="Nunito Sans ExtraLight"/>
              </a:defRPr>
            </a:lvl2pPr>
            <a:lvl3pPr lvl="2">
              <a:spcBef>
                <a:spcPts val="0"/>
              </a:spcBef>
              <a:spcAft>
                <a:spcPts val="0"/>
              </a:spcAft>
              <a:buNone/>
              <a:defRPr b="0">
                <a:latin typeface="Nunito Sans ExtraLight"/>
                <a:ea typeface="Nunito Sans ExtraLight"/>
                <a:cs typeface="Nunito Sans ExtraLight"/>
                <a:sym typeface="Nunito Sans ExtraLight"/>
              </a:defRPr>
            </a:lvl3pPr>
            <a:lvl4pPr lvl="3">
              <a:spcBef>
                <a:spcPts val="0"/>
              </a:spcBef>
              <a:spcAft>
                <a:spcPts val="0"/>
              </a:spcAft>
              <a:buNone/>
              <a:defRPr b="0">
                <a:latin typeface="Nunito Sans ExtraLight"/>
                <a:ea typeface="Nunito Sans ExtraLight"/>
                <a:cs typeface="Nunito Sans ExtraLight"/>
                <a:sym typeface="Nunito Sans ExtraLight"/>
              </a:defRPr>
            </a:lvl4pPr>
            <a:lvl5pPr lvl="4">
              <a:spcBef>
                <a:spcPts val="0"/>
              </a:spcBef>
              <a:spcAft>
                <a:spcPts val="0"/>
              </a:spcAft>
              <a:buNone/>
              <a:defRPr b="0">
                <a:latin typeface="Nunito Sans ExtraLight"/>
                <a:ea typeface="Nunito Sans ExtraLight"/>
                <a:cs typeface="Nunito Sans ExtraLight"/>
                <a:sym typeface="Nunito Sans ExtraLight"/>
              </a:defRPr>
            </a:lvl5pPr>
            <a:lvl6pPr lvl="5">
              <a:spcBef>
                <a:spcPts val="0"/>
              </a:spcBef>
              <a:spcAft>
                <a:spcPts val="0"/>
              </a:spcAft>
              <a:buNone/>
              <a:defRPr b="0">
                <a:latin typeface="Nunito Sans ExtraLight"/>
                <a:ea typeface="Nunito Sans ExtraLight"/>
                <a:cs typeface="Nunito Sans ExtraLight"/>
                <a:sym typeface="Nunito Sans ExtraLight"/>
              </a:defRPr>
            </a:lvl6pPr>
            <a:lvl7pPr lvl="6">
              <a:spcBef>
                <a:spcPts val="0"/>
              </a:spcBef>
              <a:spcAft>
                <a:spcPts val="0"/>
              </a:spcAft>
              <a:buNone/>
              <a:defRPr b="0">
                <a:latin typeface="Nunito Sans ExtraLight"/>
                <a:ea typeface="Nunito Sans ExtraLight"/>
                <a:cs typeface="Nunito Sans ExtraLight"/>
                <a:sym typeface="Nunito Sans ExtraLight"/>
              </a:defRPr>
            </a:lvl7pPr>
            <a:lvl8pPr lvl="7">
              <a:spcBef>
                <a:spcPts val="0"/>
              </a:spcBef>
              <a:spcAft>
                <a:spcPts val="0"/>
              </a:spcAft>
              <a:buNone/>
              <a:defRPr b="0">
                <a:latin typeface="Nunito Sans ExtraLight"/>
                <a:ea typeface="Nunito Sans ExtraLight"/>
                <a:cs typeface="Nunito Sans ExtraLight"/>
                <a:sym typeface="Nunito Sans ExtraLight"/>
              </a:defRPr>
            </a:lvl8pPr>
            <a:lvl9pPr lvl="8" rtl="0">
              <a:spcBef>
                <a:spcPts val="0"/>
              </a:spcBef>
              <a:spcAft>
                <a:spcPts val="0"/>
              </a:spcAft>
              <a:buNone/>
              <a:defRPr b="0">
                <a:latin typeface="Nunito Sans ExtraLight"/>
                <a:ea typeface="Nunito Sans ExtraLight"/>
                <a:cs typeface="Nunito Sans ExtraLight"/>
                <a:sym typeface="Nunito Sans ExtraLight"/>
              </a:defRPr>
            </a:lvl9pPr>
          </a:lstStyle>
          <a:p>
            <a:endParaRPr/>
          </a:p>
        </p:txBody>
      </p:sp>
      <p:pic>
        <p:nvPicPr>
          <p:cNvPr id="14" name="Google Shape;14;p2"/>
          <p:cNvPicPr preferRelativeResize="0"/>
          <p:nvPr/>
        </p:nvPicPr>
        <p:blipFill>
          <a:blip r:embed="rId2">
            <a:alphaModFix/>
          </a:blip>
          <a:stretch>
            <a:fillRect/>
          </a:stretch>
        </p:blipFill>
        <p:spPr>
          <a:xfrm>
            <a:off x="266800" y="260475"/>
            <a:ext cx="2018350" cy="691275"/>
          </a:xfrm>
          <a:prstGeom prst="rect">
            <a:avLst/>
          </a:prstGeom>
          <a:noFill/>
          <a:ln>
            <a:noFill/>
          </a:ln>
        </p:spPr>
      </p:pic>
      <p:sp>
        <p:nvSpPr>
          <p:cNvPr id="15" name="Google Shape;15;p2"/>
          <p:cNvSpPr>
            <a:spLocks noGrp="1"/>
          </p:cNvSpPr>
          <p:nvPr>
            <p:ph type="pic" idx="2"/>
          </p:nvPr>
        </p:nvSpPr>
        <p:spPr>
          <a:xfrm>
            <a:off x="4778375" y="797625"/>
            <a:ext cx="3960000" cy="3960000"/>
          </a:xfrm>
          <a:prstGeom prst="ellipse">
            <a:avLst/>
          </a:prstGeom>
          <a:noFill/>
          <a:ln>
            <a:noFill/>
          </a:ln>
        </p:spPr>
        <p:txBody>
          <a:bodyPr/>
          <a:lstStyle/>
          <a:p>
            <a:endParaRPr lang="en-GB"/>
          </a:p>
        </p:txBody>
      </p:sp>
      <p:pic>
        <p:nvPicPr>
          <p:cNvPr id="16" name="Google Shape;16;p2"/>
          <p:cNvPicPr preferRelativeResize="0"/>
          <p:nvPr/>
        </p:nvPicPr>
        <p:blipFill>
          <a:blip r:embed="rId3">
            <a:alphaModFix/>
          </a:blip>
          <a:stretch>
            <a:fillRect/>
          </a:stretch>
        </p:blipFill>
        <p:spPr>
          <a:xfrm>
            <a:off x="8486575" y="3745525"/>
            <a:ext cx="393600" cy="393600"/>
          </a:xfrm>
          <a:prstGeom prst="rect">
            <a:avLst/>
          </a:prstGeom>
          <a:noFill/>
          <a:ln>
            <a:noFill/>
          </a:ln>
        </p:spPr>
      </p:pic>
      <p:pic>
        <p:nvPicPr>
          <p:cNvPr id="17" name="Google Shape;17;p2"/>
          <p:cNvPicPr preferRelativeResize="0"/>
          <p:nvPr/>
        </p:nvPicPr>
        <p:blipFill>
          <a:blip r:embed="rId3">
            <a:alphaModFix/>
          </a:blip>
          <a:stretch>
            <a:fillRect/>
          </a:stretch>
        </p:blipFill>
        <p:spPr>
          <a:xfrm>
            <a:off x="4884750" y="740250"/>
            <a:ext cx="548700" cy="548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ody (with full image)">
  <p:cSld name="CUSTOM_2">
    <p:bg>
      <p:bgPr>
        <a:solidFill>
          <a:schemeClr val="lt2"/>
        </a:solidFill>
        <a:effectLst/>
      </p:bgPr>
    </p:bg>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4" name="Google Shape;94;p13"/>
          <p:cNvSpPr>
            <a:spLocks noGrp="1"/>
          </p:cNvSpPr>
          <p:nvPr>
            <p:ph type="pic" idx="2"/>
          </p:nvPr>
        </p:nvSpPr>
        <p:spPr>
          <a:xfrm>
            <a:off x="830400" y="2079927"/>
            <a:ext cx="7560000" cy="2601600"/>
          </a:xfrm>
          <a:prstGeom prst="roundRect">
            <a:avLst>
              <a:gd name="adj" fmla="val 16667"/>
            </a:avLst>
          </a:prstGeom>
          <a:noFill/>
          <a:ln>
            <a:noFill/>
          </a:ln>
        </p:spPr>
      </p:sp>
      <p:sp>
        <p:nvSpPr>
          <p:cNvPr id="95" name="Google Shape;95;p13"/>
          <p:cNvSpPr txBox="1">
            <a:spLocks noGrp="1"/>
          </p:cNvSpPr>
          <p:nvPr>
            <p:ph type="title"/>
          </p:nvPr>
        </p:nvSpPr>
        <p:spPr>
          <a:xfrm>
            <a:off x="729450" y="487475"/>
            <a:ext cx="756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96" name="Google Shape;96;p13"/>
          <p:cNvSpPr txBox="1">
            <a:spLocks noGrp="1"/>
          </p:cNvSpPr>
          <p:nvPr>
            <p:ph type="body" idx="1"/>
          </p:nvPr>
        </p:nvSpPr>
        <p:spPr>
          <a:xfrm>
            <a:off x="736500" y="1291675"/>
            <a:ext cx="76083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97" name="Google Shape;97;p13"/>
          <p:cNvPicPr preferRelativeResize="0"/>
          <p:nvPr/>
        </p:nvPicPr>
        <p:blipFill>
          <a:blip r:embed="rId2">
            <a:alphaModFix/>
          </a:blip>
          <a:stretch>
            <a:fillRect/>
          </a:stretch>
        </p:blipFill>
        <p:spPr>
          <a:xfrm>
            <a:off x="429775" y="2374950"/>
            <a:ext cx="393600" cy="393600"/>
          </a:xfrm>
          <a:prstGeom prst="rect">
            <a:avLst/>
          </a:prstGeom>
          <a:noFill/>
          <a:ln>
            <a:noFill/>
          </a:ln>
        </p:spPr>
      </p:pic>
      <p:pic>
        <p:nvPicPr>
          <p:cNvPr id="98" name="Google Shape;98;p13"/>
          <p:cNvPicPr preferRelativeResize="0"/>
          <p:nvPr/>
        </p:nvPicPr>
        <p:blipFill>
          <a:blip r:embed="rId2">
            <a:alphaModFix/>
          </a:blip>
          <a:stretch>
            <a:fillRect/>
          </a:stretch>
        </p:blipFill>
        <p:spPr>
          <a:xfrm>
            <a:off x="8397425" y="3873773"/>
            <a:ext cx="614000" cy="614000"/>
          </a:xfrm>
          <a:prstGeom prst="rect">
            <a:avLst/>
          </a:prstGeom>
          <a:noFill/>
          <a:ln>
            <a:noFill/>
          </a:ln>
        </p:spPr>
      </p:pic>
      <p:pic>
        <p:nvPicPr>
          <p:cNvPr id="99" name="Google Shape;99;p13"/>
          <p:cNvPicPr preferRelativeResize="0"/>
          <p:nvPr/>
        </p:nvPicPr>
        <p:blipFill>
          <a:blip r:embed="rId3">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body (with 3 images)">
  <p:cSld name="CUSTOM_3">
    <p:bg>
      <p:bgPr>
        <a:solidFill>
          <a:schemeClr val="lt2"/>
        </a:solidFill>
        <a:effectLst/>
      </p:bgPr>
    </p:bg>
    <p:spTree>
      <p:nvGrpSpPr>
        <p:cNvPr id="1" name="Shape 100"/>
        <p:cNvGrpSpPr/>
        <p:nvPr/>
      </p:nvGrpSpPr>
      <p:grpSpPr>
        <a:xfrm>
          <a:off x="0" y="0"/>
          <a:ext cx="0" cy="0"/>
          <a:chOff x="0" y="0"/>
          <a:chExt cx="0" cy="0"/>
        </a:xfrm>
      </p:grpSpPr>
      <p:sp>
        <p:nvSpPr>
          <p:cNvPr id="101" name="Google Shape;101;p14"/>
          <p:cNvSpPr>
            <a:spLocks noGrp="1"/>
          </p:cNvSpPr>
          <p:nvPr>
            <p:ph type="pic" idx="2"/>
          </p:nvPr>
        </p:nvSpPr>
        <p:spPr>
          <a:xfrm>
            <a:off x="5142025" y="1135575"/>
            <a:ext cx="1977600" cy="3272700"/>
          </a:xfrm>
          <a:prstGeom prst="roundRect">
            <a:avLst>
              <a:gd name="adj" fmla="val 16667"/>
            </a:avLst>
          </a:prstGeom>
          <a:noFill/>
          <a:ln>
            <a:noFill/>
          </a:ln>
        </p:spPr>
      </p:sp>
      <p:sp>
        <p:nvSpPr>
          <p:cNvPr id="102" name="Google Shape;102;p14"/>
          <p:cNvSpPr>
            <a:spLocks noGrp="1"/>
          </p:cNvSpPr>
          <p:nvPr>
            <p:ph type="pic" idx="3"/>
          </p:nvPr>
        </p:nvSpPr>
        <p:spPr>
          <a:xfrm>
            <a:off x="7169275" y="1135575"/>
            <a:ext cx="1977600" cy="1611600"/>
          </a:xfrm>
          <a:prstGeom prst="roundRect">
            <a:avLst>
              <a:gd name="adj" fmla="val 16667"/>
            </a:avLst>
          </a:prstGeom>
          <a:noFill/>
          <a:ln>
            <a:noFill/>
          </a:ln>
        </p:spPr>
      </p:sp>
      <p:sp>
        <p:nvSpPr>
          <p:cNvPr id="103" name="Google Shape;103;p14"/>
          <p:cNvSpPr>
            <a:spLocks noGrp="1"/>
          </p:cNvSpPr>
          <p:nvPr>
            <p:ph type="pic" idx="4"/>
          </p:nvPr>
        </p:nvSpPr>
        <p:spPr>
          <a:xfrm>
            <a:off x="7169275" y="2796675"/>
            <a:ext cx="1977600" cy="1611600"/>
          </a:xfrm>
          <a:prstGeom prst="roundRect">
            <a:avLst>
              <a:gd name="adj" fmla="val 16667"/>
            </a:avLst>
          </a:prstGeom>
          <a:noFill/>
          <a:ln>
            <a:noFill/>
          </a:ln>
        </p:spPr>
      </p:sp>
      <p:sp>
        <p:nvSpPr>
          <p:cNvPr id="104" name="Google Shape;104;p14"/>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4"/>
          <p:cNvSpPr txBox="1">
            <a:spLocks noGrp="1"/>
          </p:cNvSpPr>
          <p:nvPr>
            <p:ph type="title"/>
          </p:nvPr>
        </p:nvSpPr>
        <p:spPr>
          <a:xfrm>
            <a:off x="729450" y="487475"/>
            <a:ext cx="49398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106" name="Google Shape;106;p14"/>
          <p:cNvSpPr txBox="1">
            <a:spLocks noGrp="1"/>
          </p:cNvSpPr>
          <p:nvPr>
            <p:ph type="body" idx="1"/>
          </p:nvPr>
        </p:nvSpPr>
        <p:spPr>
          <a:xfrm>
            <a:off x="736500" y="1520275"/>
            <a:ext cx="44055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107" name="Google Shape;107;p14"/>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ody with 3 vertical images">
  <p:cSld name="CUSTOM_6">
    <p:bg>
      <p:bgPr>
        <a:solidFill>
          <a:schemeClr val="lt2"/>
        </a:solidFill>
        <a:effectLst/>
      </p:bgPr>
    </p:bg>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3124675" y="1191075"/>
            <a:ext cx="1978200" cy="3256200"/>
          </a:xfrm>
          <a:prstGeom prst="roundRect">
            <a:avLst>
              <a:gd name="adj" fmla="val 16667"/>
            </a:avLst>
          </a:prstGeom>
          <a:noFill/>
          <a:ln>
            <a:noFill/>
          </a:ln>
        </p:spPr>
      </p:sp>
      <p:sp>
        <p:nvSpPr>
          <p:cNvPr id="110" name="Google Shape;110;p15"/>
          <p:cNvSpPr txBox="1">
            <a:spLocks noGrp="1"/>
          </p:cNvSpPr>
          <p:nvPr>
            <p:ph type="subTitle" idx="1"/>
          </p:nvPr>
        </p:nvSpPr>
        <p:spPr>
          <a:xfrm>
            <a:off x="3208100" y="3765325"/>
            <a:ext cx="1521000" cy="163800"/>
          </a:xfrm>
          <a:prstGeom prst="rect">
            <a:avLst/>
          </a:prstGeom>
          <a:ln>
            <a:noFill/>
          </a:ln>
        </p:spPr>
        <p:txBody>
          <a:bodyPr spcFirstLastPara="1" wrap="square" lIns="91425" tIns="91425" rIns="91425" bIns="91425" anchor="t" anchorCtr="0">
            <a:noAutofit/>
          </a:bodyPr>
          <a:lstStyle>
            <a:lvl1pPr lvl="0">
              <a:spcBef>
                <a:spcPts val="0"/>
              </a:spcBef>
              <a:spcAft>
                <a:spcPts val="0"/>
              </a:spcAft>
              <a:buClr>
                <a:schemeClr val="lt1"/>
              </a:buClr>
              <a:buSzPts val="600"/>
              <a:buFont typeface="Nunito Sans Medium"/>
              <a:buNone/>
              <a:defRPr sz="600">
                <a:solidFill>
                  <a:schemeClr val="lt1"/>
                </a:solidFill>
                <a:latin typeface="Nunito Sans Medium"/>
                <a:ea typeface="Nunito Sans Medium"/>
                <a:cs typeface="Nunito Sans Medium"/>
                <a:sym typeface="Nunito Sans Medium"/>
              </a:defRPr>
            </a:lvl1pPr>
            <a:lvl2pPr lvl="1">
              <a:spcBef>
                <a:spcPts val="1600"/>
              </a:spcBef>
              <a:spcAft>
                <a:spcPts val="0"/>
              </a:spcAft>
              <a:buSzPts val="1100"/>
              <a:buNone/>
              <a:defRPr/>
            </a:lvl2pPr>
            <a:lvl3pPr lvl="2">
              <a:spcBef>
                <a:spcPts val="1600"/>
              </a:spcBef>
              <a:spcAft>
                <a:spcPts val="0"/>
              </a:spcAft>
              <a:buSzPts val="1100"/>
              <a:buNone/>
              <a:defRPr/>
            </a:lvl3pPr>
            <a:lvl4pPr lvl="3">
              <a:spcBef>
                <a:spcPts val="1600"/>
              </a:spcBef>
              <a:spcAft>
                <a:spcPts val="0"/>
              </a:spcAft>
              <a:buSzPts val="1100"/>
              <a:buNone/>
              <a:defRPr/>
            </a:lvl4pPr>
            <a:lvl5pPr lvl="4">
              <a:spcBef>
                <a:spcPts val="1600"/>
              </a:spcBef>
              <a:spcAft>
                <a:spcPts val="0"/>
              </a:spcAft>
              <a:buSzPts val="1100"/>
              <a:buNone/>
              <a:defRPr/>
            </a:lvl5pPr>
            <a:lvl6pPr lvl="5">
              <a:spcBef>
                <a:spcPts val="1600"/>
              </a:spcBef>
              <a:spcAft>
                <a:spcPts val="0"/>
              </a:spcAft>
              <a:buSzPts val="1100"/>
              <a:buNone/>
              <a:defRPr/>
            </a:lvl6pPr>
            <a:lvl7pPr lvl="6">
              <a:spcBef>
                <a:spcPts val="1600"/>
              </a:spcBef>
              <a:spcAft>
                <a:spcPts val="0"/>
              </a:spcAft>
              <a:buSzPts val="1100"/>
              <a:buNone/>
              <a:defRPr/>
            </a:lvl7pPr>
            <a:lvl8pPr lvl="7">
              <a:spcBef>
                <a:spcPts val="1600"/>
              </a:spcBef>
              <a:spcAft>
                <a:spcPts val="0"/>
              </a:spcAft>
              <a:buSzPts val="1100"/>
              <a:buNone/>
              <a:defRPr/>
            </a:lvl8pPr>
            <a:lvl9pPr lvl="8">
              <a:spcBef>
                <a:spcPts val="1600"/>
              </a:spcBef>
              <a:spcAft>
                <a:spcPts val="1600"/>
              </a:spcAft>
              <a:buSzPts val="1100"/>
              <a:buNone/>
              <a:defRPr/>
            </a:lvl9pPr>
          </a:lstStyle>
          <a:p>
            <a:endParaRPr/>
          </a:p>
        </p:txBody>
      </p:sp>
      <p:sp>
        <p:nvSpPr>
          <p:cNvPr id="111" name="Google Shape;111;p15"/>
          <p:cNvSpPr txBox="1">
            <a:spLocks noGrp="1"/>
          </p:cNvSpPr>
          <p:nvPr>
            <p:ph type="subTitle" idx="3"/>
          </p:nvPr>
        </p:nvSpPr>
        <p:spPr>
          <a:xfrm>
            <a:off x="3208100" y="3960775"/>
            <a:ext cx="1521000" cy="407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Medium"/>
              <a:buNone/>
              <a:defRPr sz="1400">
                <a:solidFill>
                  <a:schemeClr val="lt1"/>
                </a:solidFill>
                <a:latin typeface="Nunito Sans Medium"/>
                <a:ea typeface="Nunito Sans Medium"/>
                <a:cs typeface="Nunito Sans Medium"/>
                <a:sym typeface="Nunito Sans Medium"/>
              </a:defRPr>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a:endParaRPr/>
          </a:p>
        </p:txBody>
      </p:sp>
      <p:sp>
        <p:nvSpPr>
          <p:cNvPr id="112" name="Google Shape;112;p15"/>
          <p:cNvSpPr>
            <a:spLocks noGrp="1"/>
          </p:cNvSpPr>
          <p:nvPr>
            <p:ph type="pic" idx="4"/>
          </p:nvPr>
        </p:nvSpPr>
        <p:spPr>
          <a:xfrm>
            <a:off x="5146700" y="1191075"/>
            <a:ext cx="1978200" cy="3256200"/>
          </a:xfrm>
          <a:prstGeom prst="roundRect">
            <a:avLst>
              <a:gd name="adj" fmla="val 16667"/>
            </a:avLst>
          </a:prstGeom>
          <a:noFill/>
          <a:ln>
            <a:noFill/>
          </a:ln>
        </p:spPr>
      </p:sp>
      <p:sp>
        <p:nvSpPr>
          <p:cNvPr id="113" name="Google Shape;113;p15"/>
          <p:cNvSpPr>
            <a:spLocks noGrp="1"/>
          </p:cNvSpPr>
          <p:nvPr>
            <p:ph type="pic" idx="5"/>
          </p:nvPr>
        </p:nvSpPr>
        <p:spPr>
          <a:xfrm>
            <a:off x="7168725" y="1191075"/>
            <a:ext cx="1978200" cy="3256200"/>
          </a:xfrm>
          <a:prstGeom prst="roundRect">
            <a:avLst>
              <a:gd name="adj" fmla="val 16667"/>
            </a:avLst>
          </a:prstGeom>
          <a:noFill/>
          <a:ln>
            <a:noFill/>
          </a:ln>
        </p:spPr>
      </p:sp>
      <p:sp>
        <p:nvSpPr>
          <p:cNvPr id="114" name="Google Shape;114;p15"/>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5"/>
          <p:cNvSpPr txBox="1">
            <a:spLocks noGrp="1"/>
          </p:cNvSpPr>
          <p:nvPr>
            <p:ph type="subTitle" idx="6"/>
          </p:nvPr>
        </p:nvSpPr>
        <p:spPr>
          <a:xfrm>
            <a:off x="5245400" y="3765325"/>
            <a:ext cx="1521000" cy="16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600"/>
              <a:buFont typeface="Nunito Sans Medium"/>
              <a:buNone/>
              <a:defRPr sz="600">
                <a:solidFill>
                  <a:schemeClr val="lt1"/>
                </a:solidFill>
                <a:latin typeface="Nunito Sans Medium"/>
                <a:ea typeface="Nunito Sans Medium"/>
                <a:cs typeface="Nunito Sans Medium"/>
                <a:sym typeface="Nunito Sans Medium"/>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16" name="Google Shape;116;p15"/>
          <p:cNvSpPr txBox="1">
            <a:spLocks noGrp="1"/>
          </p:cNvSpPr>
          <p:nvPr>
            <p:ph type="subTitle" idx="7"/>
          </p:nvPr>
        </p:nvSpPr>
        <p:spPr>
          <a:xfrm>
            <a:off x="5245400" y="3960775"/>
            <a:ext cx="1521000" cy="407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Medium"/>
              <a:buNone/>
              <a:defRPr sz="1400">
                <a:solidFill>
                  <a:schemeClr val="lt1"/>
                </a:solidFill>
                <a:latin typeface="Nunito Sans Medium"/>
                <a:ea typeface="Nunito Sans Medium"/>
                <a:cs typeface="Nunito Sans Medium"/>
                <a:sym typeface="Nunito Sans Medium"/>
              </a:defRPr>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a:endParaRPr/>
          </a:p>
        </p:txBody>
      </p:sp>
      <p:sp>
        <p:nvSpPr>
          <p:cNvPr id="117" name="Google Shape;117;p15"/>
          <p:cNvSpPr txBox="1">
            <a:spLocks noGrp="1"/>
          </p:cNvSpPr>
          <p:nvPr>
            <p:ph type="subTitle" idx="8"/>
          </p:nvPr>
        </p:nvSpPr>
        <p:spPr>
          <a:xfrm>
            <a:off x="7256225" y="3765325"/>
            <a:ext cx="1521000" cy="16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600"/>
              <a:buFont typeface="Nunito Sans Medium"/>
              <a:buNone/>
              <a:defRPr sz="600">
                <a:solidFill>
                  <a:schemeClr val="lt1"/>
                </a:solidFill>
                <a:latin typeface="Nunito Sans Medium"/>
                <a:ea typeface="Nunito Sans Medium"/>
                <a:cs typeface="Nunito Sans Medium"/>
                <a:sym typeface="Nunito Sans Medium"/>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18" name="Google Shape;118;p15"/>
          <p:cNvSpPr txBox="1">
            <a:spLocks noGrp="1"/>
          </p:cNvSpPr>
          <p:nvPr>
            <p:ph type="subTitle" idx="9"/>
          </p:nvPr>
        </p:nvSpPr>
        <p:spPr>
          <a:xfrm>
            <a:off x="7256225" y="3960775"/>
            <a:ext cx="1521000" cy="407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Medium"/>
              <a:buNone/>
              <a:defRPr sz="1400">
                <a:solidFill>
                  <a:schemeClr val="lt1"/>
                </a:solidFill>
                <a:latin typeface="Nunito Sans Medium"/>
                <a:ea typeface="Nunito Sans Medium"/>
                <a:cs typeface="Nunito Sans Medium"/>
                <a:sym typeface="Nunito Sans Medium"/>
              </a:defRPr>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a:endParaRPr/>
          </a:p>
        </p:txBody>
      </p:sp>
      <p:sp>
        <p:nvSpPr>
          <p:cNvPr id="119" name="Google Shape;119;p15"/>
          <p:cNvSpPr txBox="1">
            <a:spLocks noGrp="1"/>
          </p:cNvSpPr>
          <p:nvPr>
            <p:ph type="title"/>
          </p:nvPr>
        </p:nvSpPr>
        <p:spPr>
          <a:xfrm>
            <a:off x="729450" y="487475"/>
            <a:ext cx="67929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120" name="Google Shape;120;p15"/>
          <p:cNvSpPr txBox="1">
            <a:spLocks noGrp="1"/>
          </p:cNvSpPr>
          <p:nvPr>
            <p:ph type="body" idx="13"/>
          </p:nvPr>
        </p:nvSpPr>
        <p:spPr>
          <a:xfrm>
            <a:off x="736500" y="1520275"/>
            <a:ext cx="23445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121" name="Google Shape;121;p15"/>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ody with space for graph ">
  <p:cSld name="CUSTOM_10">
    <p:bg>
      <p:bgPr>
        <a:solidFill>
          <a:schemeClr val="lt2"/>
        </a:solidFill>
        <a:effectLst/>
      </p:bgPr>
    </p:bg>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729450" y="487475"/>
            <a:ext cx="70971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124" name="Google Shape;124;p16"/>
          <p:cNvSpPr txBox="1">
            <a:spLocks noGrp="1"/>
          </p:cNvSpPr>
          <p:nvPr>
            <p:ph type="body" idx="1"/>
          </p:nvPr>
        </p:nvSpPr>
        <p:spPr>
          <a:xfrm>
            <a:off x="5546875" y="1646500"/>
            <a:ext cx="35970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sp>
        <p:nvSpPr>
          <p:cNvPr id="125" name="Google Shape;125;p16"/>
          <p:cNvSpPr>
            <a:spLocks noGrp="1"/>
          </p:cNvSpPr>
          <p:nvPr>
            <p:ph type="pic" idx="2"/>
          </p:nvPr>
        </p:nvSpPr>
        <p:spPr>
          <a:xfrm rot="5400000">
            <a:off x="1695325" y="537700"/>
            <a:ext cx="2903400" cy="4799700"/>
          </a:xfrm>
          <a:prstGeom prst="roundRect">
            <a:avLst>
              <a:gd name="adj" fmla="val 16667"/>
            </a:avLst>
          </a:prstGeom>
          <a:noFill/>
          <a:ln>
            <a:noFill/>
          </a:ln>
        </p:spPr>
      </p:sp>
      <p:pic>
        <p:nvPicPr>
          <p:cNvPr id="126" name="Google Shape;126;p16"/>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ocess slide">
  <p:cSld name="CUSTOM_11">
    <p:bg>
      <p:bgPr>
        <a:solidFill>
          <a:schemeClr val="lt2"/>
        </a:solidFill>
        <a:effectLst/>
      </p:bgPr>
    </p:bg>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729450" y="487475"/>
            <a:ext cx="70971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129" name="Google Shape;129;p17"/>
          <p:cNvSpPr/>
          <p:nvPr/>
        </p:nvSpPr>
        <p:spPr>
          <a:xfrm>
            <a:off x="3300425" y="15958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 name="Google Shape;130;p17"/>
          <p:cNvCxnSpPr/>
          <p:nvPr/>
        </p:nvCxnSpPr>
        <p:spPr>
          <a:xfrm>
            <a:off x="3181894" y="2068400"/>
            <a:ext cx="433500" cy="252300"/>
          </a:xfrm>
          <a:prstGeom prst="straightConnector1">
            <a:avLst/>
          </a:prstGeom>
          <a:noFill/>
          <a:ln w="19050" cap="flat" cmpd="sng">
            <a:solidFill>
              <a:schemeClr val="dk1"/>
            </a:solidFill>
            <a:prstDash val="solid"/>
            <a:round/>
            <a:headEnd type="oval" w="med" len="med"/>
            <a:tailEnd type="none" w="sm" len="sm"/>
          </a:ln>
        </p:spPr>
      </p:cxnSp>
      <p:cxnSp>
        <p:nvCxnSpPr>
          <p:cNvPr id="131" name="Google Shape;131;p17"/>
          <p:cNvCxnSpPr/>
          <p:nvPr/>
        </p:nvCxnSpPr>
        <p:spPr>
          <a:xfrm flipH="1">
            <a:off x="5520244" y="2068400"/>
            <a:ext cx="433500" cy="252300"/>
          </a:xfrm>
          <a:prstGeom prst="straightConnector1">
            <a:avLst/>
          </a:prstGeom>
          <a:noFill/>
          <a:ln w="19050" cap="flat" cmpd="sng">
            <a:solidFill>
              <a:schemeClr val="accent3"/>
            </a:solidFill>
            <a:prstDash val="solid"/>
            <a:round/>
            <a:headEnd type="oval" w="med" len="med"/>
            <a:tailEnd type="none" w="sm" len="sm"/>
          </a:ln>
        </p:spPr>
      </p:cxnSp>
      <p:cxnSp>
        <p:nvCxnSpPr>
          <p:cNvPr id="132" name="Google Shape;132;p17"/>
          <p:cNvCxnSpPr/>
          <p:nvPr/>
        </p:nvCxnSpPr>
        <p:spPr>
          <a:xfrm rot="10800000">
            <a:off x="4559324" y="3965240"/>
            <a:ext cx="0" cy="460500"/>
          </a:xfrm>
          <a:prstGeom prst="straightConnector1">
            <a:avLst/>
          </a:prstGeom>
          <a:noFill/>
          <a:ln w="19050" cap="flat" cmpd="sng">
            <a:solidFill>
              <a:schemeClr val="accent5"/>
            </a:solidFill>
            <a:prstDash val="solid"/>
            <a:round/>
            <a:headEnd type="oval" w="med" len="med"/>
            <a:tailEnd type="none" w="sm" len="sm"/>
          </a:ln>
        </p:spPr>
      </p:cxnSp>
      <p:sp>
        <p:nvSpPr>
          <p:cNvPr id="133" name="Google Shape;133;p17"/>
          <p:cNvSpPr/>
          <p:nvPr/>
        </p:nvSpPr>
        <p:spPr>
          <a:xfrm rot="1800047">
            <a:off x="3222768" y="1516534"/>
            <a:ext cx="2690936" cy="2690936"/>
          </a:xfrm>
          <a:prstGeom prst="blockArc">
            <a:avLst>
              <a:gd name="adj1" fmla="val 14414370"/>
              <a:gd name="adj2" fmla="val 694"/>
              <a:gd name="adj3" fmla="val 9562"/>
            </a:avLst>
          </a:prstGeom>
          <a:solidFill>
            <a:schemeClr val="accent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rot="-1800047" flipH="1">
            <a:off x="3224881" y="1516534"/>
            <a:ext cx="2690936" cy="2690936"/>
          </a:xfrm>
          <a:prstGeom prst="blockArc">
            <a:avLst>
              <a:gd name="adj1" fmla="val 14348563"/>
              <a:gd name="adj2" fmla="val 21472873"/>
              <a:gd name="adj3" fmla="val 9381"/>
            </a:avLst>
          </a:prstGeom>
          <a:solidFill>
            <a:schemeClr val="dk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rot="-8100000">
            <a:off x="4385640" y="1457493"/>
            <a:ext cx="363170" cy="36317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rot="-9000757" flipH="1">
            <a:off x="3223878" y="1514908"/>
            <a:ext cx="2690226" cy="2690226"/>
          </a:xfrm>
          <a:prstGeom prst="blockArc">
            <a:avLst>
              <a:gd name="adj1" fmla="val 14316164"/>
              <a:gd name="adj2" fmla="val 21502663"/>
              <a:gd name="adj3" fmla="val 9415"/>
            </a:avLst>
          </a:prstGeom>
          <a:solidFill>
            <a:schemeClr val="accent5"/>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rot="-1027861">
            <a:off x="5488799" y="3279932"/>
            <a:ext cx="312672" cy="312672"/>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rot="6359841">
            <a:off x="3318726" y="3277862"/>
            <a:ext cx="363580" cy="36358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txBox="1">
            <a:spLocks noGrp="1"/>
          </p:cNvSpPr>
          <p:nvPr>
            <p:ph type="body" idx="1"/>
          </p:nvPr>
        </p:nvSpPr>
        <p:spPr>
          <a:xfrm>
            <a:off x="3930525" y="2479200"/>
            <a:ext cx="1257600" cy="7734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40" name="Google Shape;140;p17"/>
          <p:cNvSpPr txBox="1">
            <a:spLocks noGrp="1"/>
          </p:cNvSpPr>
          <p:nvPr>
            <p:ph type="body" idx="2"/>
          </p:nvPr>
        </p:nvSpPr>
        <p:spPr>
          <a:xfrm>
            <a:off x="1954775" y="1547300"/>
            <a:ext cx="1067400" cy="773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41" name="Google Shape;141;p17"/>
          <p:cNvSpPr txBox="1">
            <a:spLocks noGrp="1"/>
          </p:cNvSpPr>
          <p:nvPr>
            <p:ph type="body" idx="3"/>
          </p:nvPr>
        </p:nvSpPr>
        <p:spPr>
          <a:xfrm>
            <a:off x="4038300" y="4425750"/>
            <a:ext cx="1067400" cy="722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2" name="Google Shape;142;p17"/>
          <p:cNvSpPr txBox="1">
            <a:spLocks noGrp="1"/>
          </p:cNvSpPr>
          <p:nvPr>
            <p:ph type="body" idx="4"/>
          </p:nvPr>
        </p:nvSpPr>
        <p:spPr>
          <a:xfrm>
            <a:off x="6118775" y="1833200"/>
            <a:ext cx="1067400" cy="722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143" name="Google Shape;143;p17"/>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ocess list slide">
  <p:cSld name="CUSTOM_12">
    <p:bg>
      <p:bgPr>
        <a:solidFill>
          <a:schemeClr val="lt2"/>
        </a:solidFill>
        <a:effectLst/>
      </p:bgPr>
    </p:bg>
    <p:spTree>
      <p:nvGrpSpPr>
        <p:cNvPr id="1" name="Shape 144"/>
        <p:cNvGrpSpPr/>
        <p:nvPr/>
      </p:nvGrpSpPr>
      <p:grpSpPr>
        <a:xfrm>
          <a:off x="0" y="0"/>
          <a:ext cx="0" cy="0"/>
          <a:chOff x="0" y="0"/>
          <a:chExt cx="0" cy="0"/>
        </a:xfrm>
      </p:grpSpPr>
      <p:sp>
        <p:nvSpPr>
          <p:cNvPr id="145" name="Google Shape;145;p18"/>
          <p:cNvSpPr txBox="1">
            <a:spLocks noGrp="1"/>
          </p:cNvSpPr>
          <p:nvPr>
            <p:ph type="title"/>
          </p:nvPr>
        </p:nvSpPr>
        <p:spPr>
          <a:xfrm>
            <a:off x="729450" y="487475"/>
            <a:ext cx="70971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grpSp>
        <p:nvGrpSpPr>
          <p:cNvPr id="146" name="Google Shape;146;p18"/>
          <p:cNvGrpSpPr/>
          <p:nvPr/>
        </p:nvGrpSpPr>
        <p:grpSpPr>
          <a:xfrm>
            <a:off x="1193825" y="3280375"/>
            <a:ext cx="6756344" cy="916666"/>
            <a:chOff x="1593000" y="2322568"/>
            <a:chExt cx="5957975" cy="643500"/>
          </a:xfrm>
        </p:grpSpPr>
        <p:sp>
          <p:nvSpPr>
            <p:cNvPr id="147" name="Google Shape;147;p18"/>
            <p:cNvSpPr/>
            <p:nvPr/>
          </p:nvSpPr>
          <p:spPr>
            <a:xfrm>
              <a:off x="3728375" y="2322568"/>
              <a:ext cx="3822600" cy="6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48" name="Google Shape;148;p18"/>
            <p:cNvSpPr/>
            <p:nvPr/>
          </p:nvSpPr>
          <p:spPr>
            <a:xfrm flipH="1">
              <a:off x="2283025" y="2322575"/>
              <a:ext cx="18444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49" name="Google Shape;149;p18"/>
            <p:cNvSpPr/>
            <p:nvPr/>
          </p:nvSpPr>
          <p:spPr>
            <a:xfrm rot="-5400000">
              <a:off x="3501574" y="1934671"/>
              <a:ext cx="643356" cy="1419149"/>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50" name="Google Shape;150;p18"/>
            <p:cNvSpPr/>
            <p:nvPr/>
          </p:nvSpPr>
          <p:spPr>
            <a:xfrm>
              <a:off x="2342625" y="2399951"/>
              <a:ext cx="1940700" cy="49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solidFill>
                    <a:srgbClr val="FFFFFF"/>
                  </a:solidFill>
                  <a:latin typeface="Nunito Sans"/>
                  <a:ea typeface="Nunito Sans"/>
                  <a:cs typeface="Nunito Sans"/>
                  <a:sym typeface="Nunito Sans"/>
                </a:rPr>
                <a:t>Lorem ipsum dolor sit amet at nec at adipiscing</a:t>
              </a:r>
              <a:endParaRPr sz="1000">
                <a:solidFill>
                  <a:srgbClr val="FFFFFF"/>
                </a:solidFill>
                <a:latin typeface="Nunito Sans"/>
                <a:ea typeface="Nunito Sans"/>
                <a:cs typeface="Nunito Sans"/>
                <a:sym typeface="Nunito Sans"/>
              </a:endParaRPr>
            </a:p>
          </p:txBody>
        </p:sp>
        <p:sp>
          <p:nvSpPr>
            <p:cNvPr id="151" name="Google Shape;151;p18"/>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52" name="Google Shape;152;p18"/>
            <p:cNvSpPr/>
            <p:nvPr/>
          </p:nvSpPr>
          <p:spPr>
            <a:xfrm>
              <a:off x="1593000" y="2322575"/>
              <a:ext cx="6900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solidFill>
                    <a:srgbClr val="FFFFFF"/>
                  </a:solidFill>
                  <a:latin typeface="Nunito Sans"/>
                  <a:ea typeface="Nunito Sans"/>
                  <a:cs typeface="Nunito Sans"/>
                  <a:sym typeface="Nunito Sans"/>
                </a:rPr>
                <a:t>03</a:t>
              </a:r>
              <a:endParaRPr sz="2600">
                <a:solidFill>
                  <a:srgbClr val="FFFFFF"/>
                </a:solidFill>
                <a:latin typeface="Nunito Sans"/>
                <a:ea typeface="Nunito Sans"/>
                <a:cs typeface="Nunito Sans"/>
                <a:sym typeface="Nunito Sans"/>
              </a:endParaRPr>
            </a:p>
          </p:txBody>
        </p:sp>
        <p:sp>
          <p:nvSpPr>
            <p:cNvPr id="153" name="Google Shape;153;p18"/>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Donec risus dolor porta venenatis </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Pharetra luctus felis</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Proin in tellus felis volutpat </a:t>
              </a:r>
              <a:endParaRPr sz="800">
                <a:solidFill>
                  <a:schemeClr val="dk2"/>
                </a:solidFill>
                <a:latin typeface="Nunito Sans"/>
                <a:ea typeface="Nunito Sans"/>
                <a:cs typeface="Nunito Sans"/>
                <a:sym typeface="Nunito Sans"/>
              </a:endParaRPr>
            </a:p>
          </p:txBody>
        </p:sp>
      </p:grpSp>
      <p:grpSp>
        <p:nvGrpSpPr>
          <p:cNvPr id="154" name="Google Shape;154;p18"/>
          <p:cNvGrpSpPr/>
          <p:nvPr/>
        </p:nvGrpSpPr>
        <p:grpSpPr>
          <a:xfrm>
            <a:off x="1193825" y="2347192"/>
            <a:ext cx="6756344" cy="916666"/>
            <a:chOff x="1593000" y="2322568"/>
            <a:chExt cx="5957975" cy="643500"/>
          </a:xfrm>
        </p:grpSpPr>
        <p:sp>
          <p:nvSpPr>
            <p:cNvPr id="155" name="Google Shape;155;p18"/>
            <p:cNvSpPr/>
            <p:nvPr/>
          </p:nvSpPr>
          <p:spPr>
            <a:xfrm>
              <a:off x="3728375" y="2322568"/>
              <a:ext cx="3822600" cy="6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56" name="Google Shape;156;p18"/>
            <p:cNvSpPr/>
            <p:nvPr/>
          </p:nvSpPr>
          <p:spPr>
            <a:xfrm flipH="1">
              <a:off x="2283025" y="2322575"/>
              <a:ext cx="18444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57" name="Google Shape;157;p18"/>
            <p:cNvSpPr/>
            <p:nvPr/>
          </p:nvSpPr>
          <p:spPr>
            <a:xfrm rot="-5400000">
              <a:off x="3501574" y="1934671"/>
              <a:ext cx="643356" cy="1419149"/>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58" name="Google Shape;158;p18"/>
            <p:cNvSpPr/>
            <p:nvPr/>
          </p:nvSpPr>
          <p:spPr>
            <a:xfrm>
              <a:off x="2342625" y="2399951"/>
              <a:ext cx="1940700" cy="49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solidFill>
                    <a:srgbClr val="FFFFFF"/>
                  </a:solidFill>
                  <a:latin typeface="Nunito Sans"/>
                  <a:ea typeface="Nunito Sans"/>
                  <a:cs typeface="Nunito Sans"/>
                  <a:sym typeface="Nunito Sans"/>
                </a:rPr>
                <a:t>Lorem ipsum dolor sit amet at nec at adipiscing</a:t>
              </a:r>
              <a:endParaRPr sz="1000">
                <a:solidFill>
                  <a:srgbClr val="FFFFFF"/>
                </a:solidFill>
                <a:latin typeface="Nunito Sans"/>
                <a:ea typeface="Nunito Sans"/>
                <a:cs typeface="Nunito Sans"/>
                <a:sym typeface="Nunito Sans"/>
              </a:endParaRPr>
            </a:p>
          </p:txBody>
        </p:sp>
        <p:sp>
          <p:nvSpPr>
            <p:cNvPr id="159" name="Google Shape;159;p18"/>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60" name="Google Shape;160;p18"/>
            <p:cNvSpPr/>
            <p:nvPr/>
          </p:nvSpPr>
          <p:spPr>
            <a:xfrm>
              <a:off x="1593000" y="2322575"/>
              <a:ext cx="6900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solidFill>
                    <a:srgbClr val="FFFFFF"/>
                  </a:solidFill>
                  <a:latin typeface="Nunito Sans"/>
                  <a:ea typeface="Nunito Sans"/>
                  <a:cs typeface="Nunito Sans"/>
                  <a:sym typeface="Nunito Sans"/>
                </a:rPr>
                <a:t>02</a:t>
              </a:r>
              <a:endParaRPr sz="2600">
                <a:solidFill>
                  <a:srgbClr val="FFFFFF"/>
                </a:solidFill>
                <a:latin typeface="Nunito Sans"/>
                <a:ea typeface="Nunito Sans"/>
                <a:cs typeface="Nunito Sans"/>
                <a:sym typeface="Nunito Sans"/>
              </a:endParaRPr>
            </a:p>
          </p:txBody>
        </p:sp>
        <p:sp>
          <p:nvSpPr>
            <p:cNvPr id="161" name="Google Shape;161;p18"/>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Donec risus dolor porta venenatis </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Pharetra luctus felis</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Proin in tellus felis volutpat </a:t>
              </a:r>
              <a:endParaRPr sz="800">
                <a:solidFill>
                  <a:schemeClr val="dk2"/>
                </a:solidFill>
                <a:latin typeface="Nunito Sans"/>
                <a:ea typeface="Nunito Sans"/>
                <a:cs typeface="Nunito Sans"/>
                <a:sym typeface="Nunito Sans"/>
              </a:endParaRPr>
            </a:p>
          </p:txBody>
        </p:sp>
      </p:grpSp>
      <p:grpSp>
        <p:nvGrpSpPr>
          <p:cNvPr id="162" name="Google Shape;162;p18"/>
          <p:cNvGrpSpPr/>
          <p:nvPr/>
        </p:nvGrpSpPr>
        <p:grpSpPr>
          <a:xfrm>
            <a:off x="1193825" y="1413996"/>
            <a:ext cx="6756344" cy="916666"/>
            <a:chOff x="1593000" y="2322568"/>
            <a:chExt cx="5957975" cy="643500"/>
          </a:xfrm>
        </p:grpSpPr>
        <p:sp>
          <p:nvSpPr>
            <p:cNvPr id="163" name="Google Shape;163;p18"/>
            <p:cNvSpPr/>
            <p:nvPr/>
          </p:nvSpPr>
          <p:spPr>
            <a:xfrm>
              <a:off x="3728375" y="2322568"/>
              <a:ext cx="3822600" cy="6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64" name="Google Shape;164;p18"/>
            <p:cNvSpPr/>
            <p:nvPr/>
          </p:nvSpPr>
          <p:spPr>
            <a:xfrm flipH="1">
              <a:off x="2283025" y="2322575"/>
              <a:ext cx="18444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65" name="Google Shape;165;p18"/>
            <p:cNvSpPr/>
            <p:nvPr/>
          </p:nvSpPr>
          <p:spPr>
            <a:xfrm rot="-5400000">
              <a:off x="3501574" y="1934671"/>
              <a:ext cx="643356" cy="1419149"/>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66" name="Google Shape;166;p18"/>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solidFill>
                    <a:srgbClr val="FFFFFF"/>
                  </a:solidFill>
                  <a:latin typeface="Nunito Sans"/>
                  <a:ea typeface="Nunito Sans"/>
                  <a:cs typeface="Nunito Sans"/>
                  <a:sym typeface="Nunito Sans"/>
                </a:rPr>
                <a:t>Lorem ipsum dolor sit amet at nec at adipiscing</a:t>
              </a:r>
              <a:endParaRPr sz="1000">
                <a:solidFill>
                  <a:srgbClr val="FFFFFF"/>
                </a:solidFill>
                <a:latin typeface="Nunito Sans"/>
                <a:ea typeface="Nunito Sans"/>
                <a:cs typeface="Nunito Sans"/>
                <a:sym typeface="Nunito Sans"/>
              </a:endParaRPr>
            </a:p>
          </p:txBody>
        </p:sp>
        <p:sp>
          <p:nvSpPr>
            <p:cNvPr id="167" name="Google Shape;167;p18"/>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Sans"/>
                <a:ea typeface="Nunito Sans"/>
                <a:cs typeface="Nunito Sans"/>
                <a:sym typeface="Nunito Sans"/>
              </a:endParaRPr>
            </a:p>
          </p:txBody>
        </p:sp>
        <p:sp>
          <p:nvSpPr>
            <p:cNvPr id="168" name="Google Shape;168;p18"/>
            <p:cNvSpPr/>
            <p:nvPr/>
          </p:nvSpPr>
          <p:spPr>
            <a:xfrm>
              <a:off x="1593000" y="2322575"/>
              <a:ext cx="690000" cy="642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solidFill>
                    <a:srgbClr val="FFFFFF"/>
                  </a:solidFill>
                  <a:latin typeface="Nunito Sans"/>
                  <a:ea typeface="Nunito Sans"/>
                  <a:cs typeface="Nunito Sans"/>
                  <a:sym typeface="Nunito Sans"/>
                </a:rPr>
                <a:t>01</a:t>
              </a:r>
              <a:endParaRPr sz="2600">
                <a:solidFill>
                  <a:srgbClr val="FFFFFF"/>
                </a:solidFill>
                <a:latin typeface="Nunito Sans"/>
                <a:ea typeface="Nunito Sans"/>
                <a:cs typeface="Nunito Sans"/>
                <a:sym typeface="Nunito Sans"/>
              </a:endParaRPr>
            </a:p>
          </p:txBody>
        </p:sp>
        <p:sp>
          <p:nvSpPr>
            <p:cNvPr id="169" name="Google Shape;169;p18"/>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Donec risus dolor porta venenatis </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Pharetra luctus felis</a:t>
              </a:r>
              <a:endParaRPr sz="800">
                <a:solidFill>
                  <a:schemeClr val="dk2"/>
                </a:solidFill>
                <a:latin typeface="Nunito Sans"/>
                <a:ea typeface="Nunito Sans"/>
                <a:cs typeface="Nunito Sans"/>
                <a:sym typeface="Nunito Sans"/>
              </a:endParaRPr>
            </a:p>
            <a:p>
              <a:pPr marL="457200" lvl="0" indent="-279400" algn="l" rtl="0">
                <a:lnSpc>
                  <a:spcPct val="115000"/>
                </a:lnSpc>
                <a:spcBef>
                  <a:spcPts val="0"/>
                </a:spcBef>
                <a:spcAft>
                  <a:spcPts val="0"/>
                </a:spcAft>
                <a:buClr>
                  <a:schemeClr val="dk2"/>
                </a:buClr>
                <a:buSzPts val="800"/>
                <a:buFont typeface="Nunito Sans"/>
                <a:buChar char="●"/>
              </a:pPr>
              <a:r>
                <a:rPr lang="en-GB" sz="800">
                  <a:solidFill>
                    <a:schemeClr val="dk2"/>
                  </a:solidFill>
                  <a:latin typeface="Nunito Sans"/>
                  <a:ea typeface="Nunito Sans"/>
                  <a:cs typeface="Nunito Sans"/>
                  <a:sym typeface="Nunito Sans"/>
                </a:rPr>
                <a:t>Proin in tellus felis volutpat </a:t>
              </a:r>
              <a:endParaRPr sz="800">
                <a:solidFill>
                  <a:schemeClr val="dk2"/>
                </a:solidFill>
                <a:latin typeface="Nunito Sans"/>
                <a:ea typeface="Nunito Sans"/>
                <a:cs typeface="Nunito Sans"/>
                <a:sym typeface="Nunito Sans"/>
              </a:endParaRPr>
            </a:p>
          </p:txBody>
        </p:sp>
      </p:grpSp>
      <p:pic>
        <p:nvPicPr>
          <p:cNvPr id="170" name="Google Shape;170;p18"/>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meline ">
  <p:cSld name="CUSTOM_13">
    <p:bg>
      <p:bgPr>
        <a:solidFill>
          <a:schemeClr val="lt2"/>
        </a:solidFill>
        <a:effectLst/>
      </p:bgPr>
    </p:bg>
    <p:spTree>
      <p:nvGrpSpPr>
        <p:cNvPr id="1" name="Shape 171"/>
        <p:cNvGrpSpPr/>
        <p:nvPr/>
      </p:nvGrpSpPr>
      <p:grpSpPr>
        <a:xfrm>
          <a:off x="0" y="0"/>
          <a:ext cx="0" cy="0"/>
          <a:chOff x="0" y="0"/>
          <a:chExt cx="0" cy="0"/>
        </a:xfrm>
      </p:grpSpPr>
      <p:sp>
        <p:nvSpPr>
          <p:cNvPr id="172" name="Google Shape;172;p19"/>
          <p:cNvSpPr/>
          <p:nvPr/>
        </p:nvSpPr>
        <p:spPr>
          <a:xfrm>
            <a:off x="2164963" y="2248113"/>
            <a:ext cx="594300" cy="36900"/>
          </a:xfrm>
          <a:prstGeom prst="roundRect">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a:off x="4337175" y="2248113"/>
            <a:ext cx="594300" cy="36900"/>
          </a:xfrm>
          <a:prstGeom prst="roundRect">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p:nvPr/>
        </p:nvSpPr>
        <p:spPr>
          <a:xfrm>
            <a:off x="6419150" y="2248113"/>
            <a:ext cx="594300" cy="36900"/>
          </a:xfrm>
          <a:prstGeom prst="roundRect">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txBox="1">
            <a:spLocks noGrp="1"/>
          </p:cNvSpPr>
          <p:nvPr>
            <p:ph type="title"/>
          </p:nvPr>
        </p:nvSpPr>
        <p:spPr>
          <a:xfrm>
            <a:off x="729450" y="487475"/>
            <a:ext cx="70971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176" name="Google Shape;176;p19"/>
          <p:cNvSpPr/>
          <p:nvPr/>
        </p:nvSpPr>
        <p:spPr>
          <a:xfrm>
            <a:off x="1151886" y="1957150"/>
            <a:ext cx="792000" cy="792000"/>
          </a:xfrm>
          <a:prstGeom prst="ellipse">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txBox="1">
            <a:spLocks noGrp="1"/>
          </p:cNvSpPr>
          <p:nvPr>
            <p:ph type="body" idx="1"/>
          </p:nvPr>
        </p:nvSpPr>
        <p:spPr>
          <a:xfrm>
            <a:off x="985075" y="2936400"/>
            <a:ext cx="1125600" cy="887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78" name="Google Shape;178;p19"/>
          <p:cNvSpPr txBox="1">
            <a:spLocks noGrp="1"/>
          </p:cNvSpPr>
          <p:nvPr>
            <p:ph type="body" idx="2"/>
          </p:nvPr>
        </p:nvSpPr>
        <p:spPr>
          <a:xfrm>
            <a:off x="1151875" y="2113600"/>
            <a:ext cx="792000" cy="4791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Clr>
                <a:schemeClr val="lt1"/>
              </a:buClr>
              <a:buSzPts val="1100"/>
              <a:buChar char="●"/>
              <a:defRPr sz="1100" b="1">
                <a:solidFill>
                  <a:schemeClr val="lt1"/>
                </a:solidFill>
              </a:defRPr>
            </a:lvl1pPr>
            <a:lvl2pPr marL="914400" lvl="1" indent="-298450" algn="ctr">
              <a:spcBef>
                <a:spcPts val="1600"/>
              </a:spcBef>
              <a:spcAft>
                <a:spcPts val="0"/>
              </a:spcAft>
              <a:buClr>
                <a:schemeClr val="lt1"/>
              </a:buClr>
              <a:buSzPts val="1100"/>
              <a:buChar char="○"/>
              <a:defRPr b="1">
                <a:solidFill>
                  <a:schemeClr val="lt1"/>
                </a:solidFill>
              </a:defRPr>
            </a:lvl2pPr>
            <a:lvl3pPr marL="1371600" lvl="2" indent="-298450" algn="ctr">
              <a:spcBef>
                <a:spcPts val="1600"/>
              </a:spcBef>
              <a:spcAft>
                <a:spcPts val="0"/>
              </a:spcAft>
              <a:buClr>
                <a:schemeClr val="lt1"/>
              </a:buClr>
              <a:buSzPts val="1100"/>
              <a:buChar char="■"/>
              <a:defRPr b="1">
                <a:solidFill>
                  <a:schemeClr val="lt1"/>
                </a:solidFill>
              </a:defRPr>
            </a:lvl3pPr>
            <a:lvl4pPr marL="1828800" lvl="3" indent="-298450" algn="ctr">
              <a:spcBef>
                <a:spcPts val="1600"/>
              </a:spcBef>
              <a:spcAft>
                <a:spcPts val="0"/>
              </a:spcAft>
              <a:buClr>
                <a:schemeClr val="lt1"/>
              </a:buClr>
              <a:buSzPts val="1100"/>
              <a:buChar char="●"/>
              <a:defRPr b="1">
                <a:solidFill>
                  <a:schemeClr val="lt1"/>
                </a:solidFill>
              </a:defRPr>
            </a:lvl4pPr>
            <a:lvl5pPr marL="2286000" lvl="4" indent="-298450" algn="ctr">
              <a:spcBef>
                <a:spcPts val="1600"/>
              </a:spcBef>
              <a:spcAft>
                <a:spcPts val="0"/>
              </a:spcAft>
              <a:buClr>
                <a:schemeClr val="lt1"/>
              </a:buClr>
              <a:buSzPts val="1100"/>
              <a:buChar char="○"/>
              <a:defRPr b="1">
                <a:solidFill>
                  <a:schemeClr val="lt1"/>
                </a:solidFill>
              </a:defRPr>
            </a:lvl5pPr>
            <a:lvl6pPr marL="2743200" lvl="5" indent="-298450" algn="ctr">
              <a:spcBef>
                <a:spcPts val="1600"/>
              </a:spcBef>
              <a:spcAft>
                <a:spcPts val="0"/>
              </a:spcAft>
              <a:buClr>
                <a:schemeClr val="lt1"/>
              </a:buClr>
              <a:buSzPts val="1100"/>
              <a:buChar char="■"/>
              <a:defRPr b="1">
                <a:solidFill>
                  <a:schemeClr val="lt1"/>
                </a:solidFill>
              </a:defRPr>
            </a:lvl6pPr>
            <a:lvl7pPr marL="3200400" lvl="6" indent="-298450" algn="ctr">
              <a:spcBef>
                <a:spcPts val="1600"/>
              </a:spcBef>
              <a:spcAft>
                <a:spcPts val="0"/>
              </a:spcAft>
              <a:buClr>
                <a:schemeClr val="lt1"/>
              </a:buClr>
              <a:buSzPts val="1100"/>
              <a:buChar char="●"/>
              <a:defRPr b="1">
                <a:solidFill>
                  <a:schemeClr val="lt1"/>
                </a:solidFill>
              </a:defRPr>
            </a:lvl7pPr>
            <a:lvl8pPr marL="3657600" lvl="7" indent="-298450" algn="ctr">
              <a:spcBef>
                <a:spcPts val="1600"/>
              </a:spcBef>
              <a:spcAft>
                <a:spcPts val="0"/>
              </a:spcAft>
              <a:buClr>
                <a:schemeClr val="lt1"/>
              </a:buClr>
              <a:buSzPts val="1100"/>
              <a:buChar char="○"/>
              <a:defRPr b="1">
                <a:solidFill>
                  <a:schemeClr val="lt1"/>
                </a:solidFill>
              </a:defRPr>
            </a:lvl8pPr>
            <a:lvl9pPr marL="4114800" lvl="8" indent="-298450" algn="ctr">
              <a:spcBef>
                <a:spcPts val="1600"/>
              </a:spcBef>
              <a:spcAft>
                <a:spcPts val="1600"/>
              </a:spcAft>
              <a:buClr>
                <a:schemeClr val="lt1"/>
              </a:buClr>
              <a:buSzPts val="1100"/>
              <a:buChar char="■"/>
              <a:defRPr b="1">
                <a:solidFill>
                  <a:schemeClr val="lt1"/>
                </a:solidFill>
              </a:defRPr>
            </a:lvl9pPr>
          </a:lstStyle>
          <a:p>
            <a:endParaRPr/>
          </a:p>
        </p:txBody>
      </p:sp>
      <p:sp>
        <p:nvSpPr>
          <p:cNvPr id="179" name="Google Shape;179;p19"/>
          <p:cNvSpPr/>
          <p:nvPr/>
        </p:nvSpPr>
        <p:spPr>
          <a:xfrm>
            <a:off x="3152236" y="1957150"/>
            <a:ext cx="792000" cy="792000"/>
          </a:xfrm>
          <a:prstGeom prst="ellipse">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txBox="1">
            <a:spLocks noGrp="1"/>
          </p:cNvSpPr>
          <p:nvPr>
            <p:ph type="body" idx="3"/>
          </p:nvPr>
        </p:nvSpPr>
        <p:spPr>
          <a:xfrm>
            <a:off x="3152225" y="2113600"/>
            <a:ext cx="792000" cy="479100"/>
          </a:xfrm>
          <a:prstGeom prst="rect">
            <a:avLst/>
          </a:prstGeom>
        </p:spPr>
        <p:txBody>
          <a:bodyPr spcFirstLastPara="1" wrap="square" lIns="91425" tIns="91425" rIns="91425" bIns="91425" anchor="t" anchorCtr="0">
            <a:noAutofit/>
          </a:bodyPr>
          <a:lstStyle>
            <a:lvl1pPr marL="457200" lvl="0" indent="-298450" algn="ctr" rtl="0">
              <a:spcBef>
                <a:spcPts val="0"/>
              </a:spcBef>
              <a:spcAft>
                <a:spcPts val="0"/>
              </a:spcAft>
              <a:buClr>
                <a:schemeClr val="lt1"/>
              </a:buClr>
              <a:buSzPts val="1100"/>
              <a:buChar char="●"/>
              <a:defRPr sz="1100" b="1">
                <a:solidFill>
                  <a:schemeClr val="lt1"/>
                </a:solidFill>
              </a:defRPr>
            </a:lvl1pPr>
            <a:lvl2pPr marL="914400" lvl="1" indent="-298450" algn="ctr" rtl="0">
              <a:spcBef>
                <a:spcPts val="1600"/>
              </a:spcBef>
              <a:spcAft>
                <a:spcPts val="0"/>
              </a:spcAft>
              <a:buClr>
                <a:schemeClr val="lt1"/>
              </a:buClr>
              <a:buSzPts val="1100"/>
              <a:buChar char="○"/>
              <a:defRPr b="1">
                <a:solidFill>
                  <a:schemeClr val="lt1"/>
                </a:solidFill>
              </a:defRPr>
            </a:lvl2pPr>
            <a:lvl3pPr marL="1371600" lvl="2" indent="-298450" algn="ctr" rtl="0">
              <a:spcBef>
                <a:spcPts val="1600"/>
              </a:spcBef>
              <a:spcAft>
                <a:spcPts val="0"/>
              </a:spcAft>
              <a:buClr>
                <a:schemeClr val="lt1"/>
              </a:buClr>
              <a:buSzPts val="1100"/>
              <a:buChar char="■"/>
              <a:defRPr b="1">
                <a:solidFill>
                  <a:schemeClr val="lt1"/>
                </a:solidFill>
              </a:defRPr>
            </a:lvl3pPr>
            <a:lvl4pPr marL="1828800" lvl="3" indent="-298450" algn="ctr" rtl="0">
              <a:spcBef>
                <a:spcPts val="1600"/>
              </a:spcBef>
              <a:spcAft>
                <a:spcPts val="0"/>
              </a:spcAft>
              <a:buClr>
                <a:schemeClr val="lt1"/>
              </a:buClr>
              <a:buSzPts val="1100"/>
              <a:buChar char="●"/>
              <a:defRPr b="1">
                <a:solidFill>
                  <a:schemeClr val="lt1"/>
                </a:solidFill>
              </a:defRPr>
            </a:lvl4pPr>
            <a:lvl5pPr marL="2286000" lvl="4" indent="-298450" algn="ctr" rtl="0">
              <a:spcBef>
                <a:spcPts val="1600"/>
              </a:spcBef>
              <a:spcAft>
                <a:spcPts val="0"/>
              </a:spcAft>
              <a:buClr>
                <a:schemeClr val="lt1"/>
              </a:buClr>
              <a:buSzPts val="1100"/>
              <a:buChar char="○"/>
              <a:defRPr b="1">
                <a:solidFill>
                  <a:schemeClr val="lt1"/>
                </a:solidFill>
              </a:defRPr>
            </a:lvl5pPr>
            <a:lvl6pPr marL="2743200" lvl="5" indent="-298450" algn="ctr" rtl="0">
              <a:spcBef>
                <a:spcPts val="1600"/>
              </a:spcBef>
              <a:spcAft>
                <a:spcPts val="0"/>
              </a:spcAft>
              <a:buClr>
                <a:schemeClr val="lt1"/>
              </a:buClr>
              <a:buSzPts val="1100"/>
              <a:buChar char="■"/>
              <a:defRPr b="1">
                <a:solidFill>
                  <a:schemeClr val="lt1"/>
                </a:solidFill>
              </a:defRPr>
            </a:lvl6pPr>
            <a:lvl7pPr marL="3200400" lvl="6" indent="-298450" algn="ctr" rtl="0">
              <a:spcBef>
                <a:spcPts val="1600"/>
              </a:spcBef>
              <a:spcAft>
                <a:spcPts val="0"/>
              </a:spcAft>
              <a:buClr>
                <a:schemeClr val="lt1"/>
              </a:buClr>
              <a:buSzPts val="1100"/>
              <a:buChar char="●"/>
              <a:defRPr b="1">
                <a:solidFill>
                  <a:schemeClr val="lt1"/>
                </a:solidFill>
              </a:defRPr>
            </a:lvl7pPr>
            <a:lvl8pPr marL="3657600" lvl="7" indent="-298450" algn="ctr" rtl="0">
              <a:spcBef>
                <a:spcPts val="1600"/>
              </a:spcBef>
              <a:spcAft>
                <a:spcPts val="0"/>
              </a:spcAft>
              <a:buClr>
                <a:schemeClr val="lt1"/>
              </a:buClr>
              <a:buSzPts val="1100"/>
              <a:buChar char="○"/>
              <a:defRPr b="1">
                <a:solidFill>
                  <a:schemeClr val="lt1"/>
                </a:solidFill>
              </a:defRPr>
            </a:lvl8pPr>
            <a:lvl9pPr marL="4114800" lvl="8" indent="-298450" algn="ctr" rtl="0">
              <a:spcBef>
                <a:spcPts val="1600"/>
              </a:spcBef>
              <a:spcAft>
                <a:spcPts val="1600"/>
              </a:spcAft>
              <a:buClr>
                <a:schemeClr val="lt1"/>
              </a:buClr>
              <a:buSzPts val="1100"/>
              <a:buChar char="■"/>
              <a:defRPr b="1">
                <a:solidFill>
                  <a:schemeClr val="lt1"/>
                </a:solidFill>
              </a:defRPr>
            </a:lvl9pPr>
          </a:lstStyle>
          <a:p>
            <a:endParaRPr/>
          </a:p>
        </p:txBody>
      </p:sp>
      <p:sp>
        <p:nvSpPr>
          <p:cNvPr id="181" name="Google Shape;181;p19"/>
          <p:cNvSpPr/>
          <p:nvPr/>
        </p:nvSpPr>
        <p:spPr>
          <a:xfrm>
            <a:off x="5279323" y="1957150"/>
            <a:ext cx="792000" cy="792000"/>
          </a:xfrm>
          <a:prstGeom prst="ellipse">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txBox="1">
            <a:spLocks noGrp="1"/>
          </p:cNvSpPr>
          <p:nvPr>
            <p:ph type="body" idx="4"/>
          </p:nvPr>
        </p:nvSpPr>
        <p:spPr>
          <a:xfrm>
            <a:off x="5279313" y="2113600"/>
            <a:ext cx="792000" cy="479100"/>
          </a:xfrm>
          <a:prstGeom prst="rect">
            <a:avLst/>
          </a:prstGeom>
        </p:spPr>
        <p:txBody>
          <a:bodyPr spcFirstLastPara="1" wrap="square" lIns="91425" tIns="91425" rIns="91425" bIns="91425" anchor="t" anchorCtr="0">
            <a:noAutofit/>
          </a:bodyPr>
          <a:lstStyle>
            <a:lvl1pPr marL="457200" lvl="0" indent="-298450" algn="ctr" rtl="0">
              <a:spcBef>
                <a:spcPts val="0"/>
              </a:spcBef>
              <a:spcAft>
                <a:spcPts val="0"/>
              </a:spcAft>
              <a:buClr>
                <a:schemeClr val="lt1"/>
              </a:buClr>
              <a:buSzPts val="1100"/>
              <a:buChar char="●"/>
              <a:defRPr sz="1100" b="1">
                <a:solidFill>
                  <a:schemeClr val="lt1"/>
                </a:solidFill>
              </a:defRPr>
            </a:lvl1pPr>
            <a:lvl2pPr marL="914400" lvl="1" indent="-298450" algn="ctr" rtl="0">
              <a:spcBef>
                <a:spcPts val="1600"/>
              </a:spcBef>
              <a:spcAft>
                <a:spcPts val="0"/>
              </a:spcAft>
              <a:buClr>
                <a:schemeClr val="lt1"/>
              </a:buClr>
              <a:buSzPts val="1100"/>
              <a:buChar char="○"/>
              <a:defRPr b="1">
                <a:solidFill>
                  <a:schemeClr val="lt1"/>
                </a:solidFill>
              </a:defRPr>
            </a:lvl2pPr>
            <a:lvl3pPr marL="1371600" lvl="2" indent="-298450" algn="ctr" rtl="0">
              <a:spcBef>
                <a:spcPts val="1600"/>
              </a:spcBef>
              <a:spcAft>
                <a:spcPts val="0"/>
              </a:spcAft>
              <a:buClr>
                <a:schemeClr val="lt1"/>
              </a:buClr>
              <a:buSzPts val="1100"/>
              <a:buChar char="■"/>
              <a:defRPr b="1">
                <a:solidFill>
                  <a:schemeClr val="lt1"/>
                </a:solidFill>
              </a:defRPr>
            </a:lvl3pPr>
            <a:lvl4pPr marL="1828800" lvl="3" indent="-298450" algn="ctr" rtl="0">
              <a:spcBef>
                <a:spcPts val="1600"/>
              </a:spcBef>
              <a:spcAft>
                <a:spcPts val="0"/>
              </a:spcAft>
              <a:buClr>
                <a:schemeClr val="lt1"/>
              </a:buClr>
              <a:buSzPts val="1100"/>
              <a:buChar char="●"/>
              <a:defRPr b="1">
                <a:solidFill>
                  <a:schemeClr val="lt1"/>
                </a:solidFill>
              </a:defRPr>
            </a:lvl4pPr>
            <a:lvl5pPr marL="2286000" lvl="4" indent="-298450" algn="ctr" rtl="0">
              <a:spcBef>
                <a:spcPts val="1600"/>
              </a:spcBef>
              <a:spcAft>
                <a:spcPts val="0"/>
              </a:spcAft>
              <a:buClr>
                <a:schemeClr val="lt1"/>
              </a:buClr>
              <a:buSzPts val="1100"/>
              <a:buChar char="○"/>
              <a:defRPr b="1">
                <a:solidFill>
                  <a:schemeClr val="lt1"/>
                </a:solidFill>
              </a:defRPr>
            </a:lvl5pPr>
            <a:lvl6pPr marL="2743200" lvl="5" indent="-298450" algn="ctr" rtl="0">
              <a:spcBef>
                <a:spcPts val="1600"/>
              </a:spcBef>
              <a:spcAft>
                <a:spcPts val="0"/>
              </a:spcAft>
              <a:buClr>
                <a:schemeClr val="lt1"/>
              </a:buClr>
              <a:buSzPts val="1100"/>
              <a:buChar char="■"/>
              <a:defRPr b="1">
                <a:solidFill>
                  <a:schemeClr val="lt1"/>
                </a:solidFill>
              </a:defRPr>
            </a:lvl6pPr>
            <a:lvl7pPr marL="3200400" lvl="6" indent="-298450" algn="ctr" rtl="0">
              <a:spcBef>
                <a:spcPts val="1600"/>
              </a:spcBef>
              <a:spcAft>
                <a:spcPts val="0"/>
              </a:spcAft>
              <a:buClr>
                <a:schemeClr val="lt1"/>
              </a:buClr>
              <a:buSzPts val="1100"/>
              <a:buChar char="●"/>
              <a:defRPr b="1">
                <a:solidFill>
                  <a:schemeClr val="lt1"/>
                </a:solidFill>
              </a:defRPr>
            </a:lvl7pPr>
            <a:lvl8pPr marL="3657600" lvl="7" indent="-298450" algn="ctr" rtl="0">
              <a:spcBef>
                <a:spcPts val="1600"/>
              </a:spcBef>
              <a:spcAft>
                <a:spcPts val="0"/>
              </a:spcAft>
              <a:buClr>
                <a:schemeClr val="lt1"/>
              </a:buClr>
              <a:buSzPts val="1100"/>
              <a:buChar char="○"/>
              <a:defRPr b="1">
                <a:solidFill>
                  <a:schemeClr val="lt1"/>
                </a:solidFill>
              </a:defRPr>
            </a:lvl8pPr>
            <a:lvl9pPr marL="4114800" lvl="8" indent="-298450" algn="ctr" rtl="0">
              <a:spcBef>
                <a:spcPts val="1600"/>
              </a:spcBef>
              <a:spcAft>
                <a:spcPts val="1600"/>
              </a:spcAft>
              <a:buClr>
                <a:schemeClr val="lt1"/>
              </a:buClr>
              <a:buSzPts val="1100"/>
              <a:buChar char="■"/>
              <a:defRPr b="1">
                <a:solidFill>
                  <a:schemeClr val="lt1"/>
                </a:solidFill>
              </a:defRPr>
            </a:lvl9pPr>
          </a:lstStyle>
          <a:p>
            <a:endParaRPr/>
          </a:p>
        </p:txBody>
      </p:sp>
      <p:sp>
        <p:nvSpPr>
          <p:cNvPr id="183" name="Google Shape;183;p19"/>
          <p:cNvSpPr/>
          <p:nvPr/>
        </p:nvSpPr>
        <p:spPr>
          <a:xfrm>
            <a:off x="7361286" y="1957150"/>
            <a:ext cx="792000" cy="792000"/>
          </a:xfrm>
          <a:prstGeom prst="ellipse">
            <a:avLst/>
          </a:pr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5"/>
          </p:nvPr>
        </p:nvSpPr>
        <p:spPr>
          <a:xfrm>
            <a:off x="7361275" y="2113600"/>
            <a:ext cx="792000" cy="479100"/>
          </a:xfrm>
          <a:prstGeom prst="rect">
            <a:avLst/>
          </a:prstGeom>
        </p:spPr>
        <p:txBody>
          <a:bodyPr spcFirstLastPara="1" wrap="square" lIns="91425" tIns="91425" rIns="91425" bIns="91425" anchor="t" anchorCtr="0">
            <a:noAutofit/>
          </a:bodyPr>
          <a:lstStyle>
            <a:lvl1pPr marL="457200" lvl="0" indent="-298450" algn="ctr" rtl="0">
              <a:spcBef>
                <a:spcPts val="0"/>
              </a:spcBef>
              <a:spcAft>
                <a:spcPts val="0"/>
              </a:spcAft>
              <a:buClr>
                <a:schemeClr val="lt1"/>
              </a:buClr>
              <a:buSzPts val="1100"/>
              <a:buChar char="●"/>
              <a:defRPr sz="1100" b="1">
                <a:solidFill>
                  <a:schemeClr val="lt1"/>
                </a:solidFill>
              </a:defRPr>
            </a:lvl1pPr>
            <a:lvl2pPr marL="914400" lvl="1" indent="-298450" algn="ctr" rtl="0">
              <a:spcBef>
                <a:spcPts val="1600"/>
              </a:spcBef>
              <a:spcAft>
                <a:spcPts val="0"/>
              </a:spcAft>
              <a:buClr>
                <a:schemeClr val="lt1"/>
              </a:buClr>
              <a:buSzPts val="1100"/>
              <a:buChar char="○"/>
              <a:defRPr b="1">
                <a:solidFill>
                  <a:schemeClr val="lt1"/>
                </a:solidFill>
              </a:defRPr>
            </a:lvl2pPr>
            <a:lvl3pPr marL="1371600" lvl="2" indent="-298450" algn="ctr" rtl="0">
              <a:spcBef>
                <a:spcPts val="1600"/>
              </a:spcBef>
              <a:spcAft>
                <a:spcPts val="0"/>
              </a:spcAft>
              <a:buClr>
                <a:schemeClr val="lt1"/>
              </a:buClr>
              <a:buSzPts val="1100"/>
              <a:buChar char="■"/>
              <a:defRPr b="1">
                <a:solidFill>
                  <a:schemeClr val="lt1"/>
                </a:solidFill>
              </a:defRPr>
            </a:lvl3pPr>
            <a:lvl4pPr marL="1828800" lvl="3" indent="-298450" algn="ctr" rtl="0">
              <a:spcBef>
                <a:spcPts val="1600"/>
              </a:spcBef>
              <a:spcAft>
                <a:spcPts val="0"/>
              </a:spcAft>
              <a:buClr>
                <a:schemeClr val="lt1"/>
              </a:buClr>
              <a:buSzPts val="1100"/>
              <a:buChar char="●"/>
              <a:defRPr b="1">
                <a:solidFill>
                  <a:schemeClr val="lt1"/>
                </a:solidFill>
              </a:defRPr>
            </a:lvl4pPr>
            <a:lvl5pPr marL="2286000" lvl="4" indent="-298450" algn="ctr" rtl="0">
              <a:spcBef>
                <a:spcPts val="1600"/>
              </a:spcBef>
              <a:spcAft>
                <a:spcPts val="0"/>
              </a:spcAft>
              <a:buClr>
                <a:schemeClr val="lt1"/>
              </a:buClr>
              <a:buSzPts val="1100"/>
              <a:buChar char="○"/>
              <a:defRPr b="1">
                <a:solidFill>
                  <a:schemeClr val="lt1"/>
                </a:solidFill>
              </a:defRPr>
            </a:lvl5pPr>
            <a:lvl6pPr marL="2743200" lvl="5" indent="-298450" algn="ctr" rtl="0">
              <a:spcBef>
                <a:spcPts val="1600"/>
              </a:spcBef>
              <a:spcAft>
                <a:spcPts val="0"/>
              </a:spcAft>
              <a:buClr>
                <a:schemeClr val="lt1"/>
              </a:buClr>
              <a:buSzPts val="1100"/>
              <a:buChar char="■"/>
              <a:defRPr b="1">
                <a:solidFill>
                  <a:schemeClr val="lt1"/>
                </a:solidFill>
              </a:defRPr>
            </a:lvl6pPr>
            <a:lvl7pPr marL="3200400" lvl="6" indent="-298450" algn="ctr" rtl="0">
              <a:spcBef>
                <a:spcPts val="1600"/>
              </a:spcBef>
              <a:spcAft>
                <a:spcPts val="0"/>
              </a:spcAft>
              <a:buClr>
                <a:schemeClr val="lt1"/>
              </a:buClr>
              <a:buSzPts val="1100"/>
              <a:buChar char="●"/>
              <a:defRPr b="1">
                <a:solidFill>
                  <a:schemeClr val="lt1"/>
                </a:solidFill>
              </a:defRPr>
            </a:lvl7pPr>
            <a:lvl8pPr marL="3657600" lvl="7" indent="-298450" algn="ctr" rtl="0">
              <a:spcBef>
                <a:spcPts val="1600"/>
              </a:spcBef>
              <a:spcAft>
                <a:spcPts val="0"/>
              </a:spcAft>
              <a:buClr>
                <a:schemeClr val="lt1"/>
              </a:buClr>
              <a:buSzPts val="1100"/>
              <a:buChar char="○"/>
              <a:defRPr b="1">
                <a:solidFill>
                  <a:schemeClr val="lt1"/>
                </a:solidFill>
              </a:defRPr>
            </a:lvl8pPr>
            <a:lvl9pPr marL="4114800" lvl="8" indent="-298450" algn="ctr" rtl="0">
              <a:spcBef>
                <a:spcPts val="1600"/>
              </a:spcBef>
              <a:spcAft>
                <a:spcPts val="1600"/>
              </a:spcAft>
              <a:buClr>
                <a:schemeClr val="lt1"/>
              </a:buClr>
              <a:buSzPts val="1100"/>
              <a:buChar char="■"/>
              <a:defRPr b="1">
                <a:solidFill>
                  <a:schemeClr val="lt1"/>
                </a:solidFill>
              </a:defRPr>
            </a:lvl9pPr>
          </a:lstStyle>
          <a:p>
            <a:endParaRPr/>
          </a:p>
        </p:txBody>
      </p:sp>
      <p:sp>
        <p:nvSpPr>
          <p:cNvPr id="185" name="Google Shape;185;p19"/>
          <p:cNvSpPr txBox="1">
            <a:spLocks noGrp="1"/>
          </p:cNvSpPr>
          <p:nvPr>
            <p:ph type="body" idx="6"/>
          </p:nvPr>
        </p:nvSpPr>
        <p:spPr>
          <a:xfrm>
            <a:off x="2999650" y="2936400"/>
            <a:ext cx="1125600" cy="887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6" name="Google Shape;186;p19"/>
          <p:cNvSpPr txBox="1">
            <a:spLocks noGrp="1"/>
          </p:cNvSpPr>
          <p:nvPr>
            <p:ph type="body" idx="7"/>
          </p:nvPr>
        </p:nvSpPr>
        <p:spPr>
          <a:xfrm>
            <a:off x="5293550" y="2936400"/>
            <a:ext cx="1125600" cy="887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7" name="Google Shape;187;p19"/>
          <p:cNvSpPr txBox="1">
            <a:spLocks noGrp="1"/>
          </p:cNvSpPr>
          <p:nvPr>
            <p:ph type="body" idx="8"/>
          </p:nvPr>
        </p:nvSpPr>
        <p:spPr>
          <a:xfrm>
            <a:off x="7194475" y="2936400"/>
            <a:ext cx="1125600" cy="887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188" name="Google Shape;188;p19"/>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with image)">
  <p:cSld name="CUSTOM_14">
    <p:bg>
      <p:bgPr>
        <a:solidFill>
          <a:schemeClr val="dk1"/>
        </a:solidFill>
        <a:effectLst/>
      </p:bgPr>
    </p:bg>
    <p:spTree>
      <p:nvGrpSpPr>
        <p:cNvPr id="1" name="Shape 189"/>
        <p:cNvGrpSpPr/>
        <p:nvPr/>
      </p:nvGrpSpPr>
      <p:grpSpPr>
        <a:xfrm>
          <a:off x="0" y="0"/>
          <a:ext cx="0" cy="0"/>
          <a:chOff x="0" y="0"/>
          <a:chExt cx="0" cy="0"/>
        </a:xfrm>
      </p:grpSpPr>
      <p:sp>
        <p:nvSpPr>
          <p:cNvPr id="190" name="Google Shape;190;p20"/>
          <p:cNvSpPr txBox="1">
            <a:spLocks noGrp="1"/>
          </p:cNvSpPr>
          <p:nvPr>
            <p:ph type="ctrTitle"/>
          </p:nvPr>
        </p:nvSpPr>
        <p:spPr>
          <a:xfrm>
            <a:off x="729450" y="1997875"/>
            <a:ext cx="3883800" cy="850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solidFill>
                  <a:schemeClr val="lt1"/>
                </a:solidFill>
              </a:defRPr>
            </a:lvl1pPr>
            <a:lvl2pPr lvl="1" rtl="0">
              <a:spcBef>
                <a:spcPts val="0"/>
              </a:spcBef>
              <a:spcAft>
                <a:spcPts val="0"/>
              </a:spcAft>
              <a:buNone/>
              <a:defRPr b="0">
                <a:latin typeface="Nunito Sans ExtraLight"/>
                <a:ea typeface="Nunito Sans ExtraLight"/>
                <a:cs typeface="Nunito Sans ExtraLight"/>
                <a:sym typeface="Nunito Sans ExtraLight"/>
              </a:defRPr>
            </a:lvl2pPr>
            <a:lvl3pPr lvl="2" rtl="0">
              <a:spcBef>
                <a:spcPts val="0"/>
              </a:spcBef>
              <a:spcAft>
                <a:spcPts val="0"/>
              </a:spcAft>
              <a:buNone/>
              <a:defRPr b="0">
                <a:latin typeface="Nunito Sans ExtraLight"/>
                <a:ea typeface="Nunito Sans ExtraLight"/>
                <a:cs typeface="Nunito Sans ExtraLight"/>
                <a:sym typeface="Nunito Sans ExtraLight"/>
              </a:defRPr>
            </a:lvl3pPr>
            <a:lvl4pPr lvl="3" rtl="0">
              <a:spcBef>
                <a:spcPts val="0"/>
              </a:spcBef>
              <a:spcAft>
                <a:spcPts val="0"/>
              </a:spcAft>
              <a:buNone/>
              <a:defRPr b="0">
                <a:latin typeface="Nunito Sans ExtraLight"/>
                <a:ea typeface="Nunito Sans ExtraLight"/>
                <a:cs typeface="Nunito Sans ExtraLight"/>
                <a:sym typeface="Nunito Sans ExtraLight"/>
              </a:defRPr>
            </a:lvl4pPr>
            <a:lvl5pPr lvl="4" rtl="0">
              <a:spcBef>
                <a:spcPts val="0"/>
              </a:spcBef>
              <a:spcAft>
                <a:spcPts val="0"/>
              </a:spcAft>
              <a:buNone/>
              <a:defRPr b="0">
                <a:latin typeface="Nunito Sans ExtraLight"/>
                <a:ea typeface="Nunito Sans ExtraLight"/>
                <a:cs typeface="Nunito Sans ExtraLight"/>
                <a:sym typeface="Nunito Sans ExtraLight"/>
              </a:defRPr>
            </a:lvl5pPr>
            <a:lvl6pPr lvl="5" rtl="0">
              <a:spcBef>
                <a:spcPts val="0"/>
              </a:spcBef>
              <a:spcAft>
                <a:spcPts val="0"/>
              </a:spcAft>
              <a:buNone/>
              <a:defRPr b="0">
                <a:latin typeface="Nunito Sans ExtraLight"/>
                <a:ea typeface="Nunito Sans ExtraLight"/>
                <a:cs typeface="Nunito Sans ExtraLight"/>
                <a:sym typeface="Nunito Sans ExtraLight"/>
              </a:defRPr>
            </a:lvl6pPr>
            <a:lvl7pPr lvl="6" rtl="0">
              <a:spcBef>
                <a:spcPts val="0"/>
              </a:spcBef>
              <a:spcAft>
                <a:spcPts val="0"/>
              </a:spcAft>
              <a:buNone/>
              <a:defRPr b="0">
                <a:latin typeface="Nunito Sans ExtraLight"/>
                <a:ea typeface="Nunito Sans ExtraLight"/>
                <a:cs typeface="Nunito Sans ExtraLight"/>
                <a:sym typeface="Nunito Sans ExtraLight"/>
              </a:defRPr>
            </a:lvl7pPr>
            <a:lvl8pPr lvl="7" rtl="0">
              <a:spcBef>
                <a:spcPts val="0"/>
              </a:spcBef>
              <a:spcAft>
                <a:spcPts val="0"/>
              </a:spcAft>
              <a:buNone/>
              <a:defRPr b="0">
                <a:latin typeface="Nunito Sans ExtraLight"/>
                <a:ea typeface="Nunito Sans ExtraLight"/>
                <a:cs typeface="Nunito Sans ExtraLight"/>
                <a:sym typeface="Nunito Sans ExtraLight"/>
              </a:defRPr>
            </a:lvl8pPr>
            <a:lvl9pPr lvl="8" rtl="0">
              <a:spcBef>
                <a:spcPts val="0"/>
              </a:spcBef>
              <a:spcAft>
                <a:spcPts val="0"/>
              </a:spcAft>
              <a:buNone/>
              <a:defRPr b="0">
                <a:latin typeface="Nunito Sans ExtraLight"/>
                <a:ea typeface="Nunito Sans ExtraLight"/>
                <a:cs typeface="Nunito Sans ExtraLight"/>
                <a:sym typeface="Nunito Sans ExtraLight"/>
              </a:defRPr>
            </a:lvl9pPr>
          </a:lstStyle>
          <a:p>
            <a:endParaRPr/>
          </a:p>
        </p:txBody>
      </p:sp>
      <p:pic>
        <p:nvPicPr>
          <p:cNvPr id="191" name="Google Shape;191;p20"/>
          <p:cNvPicPr preferRelativeResize="0"/>
          <p:nvPr/>
        </p:nvPicPr>
        <p:blipFill>
          <a:blip r:embed="rId2">
            <a:alphaModFix/>
          </a:blip>
          <a:stretch>
            <a:fillRect/>
          </a:stretch>
        </p:blipFill>
        <p:spPr>
          <a:xfrm>
            <a:off x="266800" y="260475"/>
            <a:ext cx="2018350" cy="691275"/>
          </a:xfrm>
          <a:prstGeom prst="rect">
            <a:avLst/>
          </a:prstGeom>
          <a:noFill/>
          <a:ln>
            <a:noFill/>
          </a:ln>
        </p:spPr>
      </p:pic>
      <p:sp>
        <p:nvSpPr>
          <p:cNvPr id="192" name="Google Shape;192;p20"/>
          <p:cNvSpPr>
            <a:spLocks noGrp="1"/>
          </p:cNvSpPr>
          <p:nvPr>
            <p:ph type="pic" idx="2"/>
          </p:nvPr>
        </p:nvSpPr>
        <p:spPr>
          <a:xfrm>
            <a:off x="4778375" y="797625"/>
            <a:ext cx="3960000" cy="3960000"/>
          </a:xfrm>
          <a:prstGeom prst="ellipse">
            <a:avLst/>
          </a:prstGeom>
          <a:noFill/>
          <a:ln>
            <a:noFill/>
          </a:ln>
        </p:spPr>
      </p:sp>
      <p:pic>
        <p:nvPicPr>
          <p:cNvPr id="193" name="Google Shape;193;p20"/>
          <p:cNvPicPr preferRelativeResize="0"/>
          <p:nvPr/>
        </p:nvPicPr>
        <p:blipFill>
          <a:blip r:embed="rId3">
            <a:alphaModFix/>
          </a:blip>
          <a:stretch>
            <a:fillRect/>
          </a:stretch>
        </p:blipFill>
        <p:spPr>
          <a:xfrm>
            <a:off x="8486575" y="3745525"/>
            <a:ext cx="393600" cy="393600"/>
          </a:xfrm>
          <a:prstGeom prst="rect">
            <a:avLst/>
          </a:prstGeom>
          <a:noFill/>
          <a:ln>
            <a:noFill/>
          </a:ln>
        </p:spPr>
      </p:pic>
      <p:pic>
        <p:nvPicPr>
          <p:cNvPr id="194" name="Google Shape;194;p20"/>
          <p:cNvPicPr preferRelativeResize="0"/>
          <p:nvPr/>
        </p:nvPicPr>
        <p:blipFill>
          <a:blip r:embed="rId3">
            <a:alphaModFix/>
          </a:blip>
          <a:stretch>
            <a:fillRect/>
          </a:stretch>
        </p:blipFill>
        <p:spPr>
          <a:xfrm>
            <a:off x="4884750" y="740250"/>
            <a:ext cx="548700" cy="548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 you ">
  <p:cSld name="CUSTOM_14_1">
    <p:bg>
      <p:bgPr>
        <a:solidFill>
          <a:schemeClr val="dk1"/>
        </a:solidFill>
        <a:effectLst/>
      </p:bgPr>
    </p:bg>
    <p:spTree>
      <p:nvGrpSpPr>
        <p:cNvPr id="1" name="Shape 195"/>
        <p:cNvGrpSpPr/>
        <p:nvPr/>
      </p:nvGrpSpPr>
      <p:grpSpPr>
        <a:xfrm>
          <a:off x="0" y="0"/>
          <a:ext cx="0" cy="0"/>
          <a:chOff x="0" y="0"/>
          <a:chExt cx="0" cy="0"/>
        </a:xfrm>
      </p:grpSpPr>
      <p:sp>
        <p:nvSpPr>
          <p:cNvPr id="196" name="Google Shape;196;p21"/>
          <p:cNvSpPr txBox="1">
            <a:spLocks noGrp="1"/>
          </p:cNvSpPr>
          <p:nvPr>
            <p:ph type="ctrTitle"/>
          </p:nvPr>
        </p:nvSpPr>
        <p:spPr>
          <a:xfrm>
            <a:off x="729450" y="1997875"/>
            <a:ext cx="6068400" cy="850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solidFill>
                  <a:schemeClr val="lt1"/>
                </a:solidFill>
              </a:defRPr>
            </a:lvl1pPr>
            <a:lvl2pPr lvl="1" rtl="0">
              <a:spcBef>
                <a:spcPts val="0"/>
              </a:spcBef>
              <a:spcAft>
                <a:spcPts val="0"/>
              </a:spcAft>
              <a:buNone/>
              <a:defRPr b="0">
                <a:latin typeface="Nunito Sans ExtraLight"/>
                <a:ea typeface="Nunito Sans ExtraLight"/>
                <a:cs typeface="Nunito Sans ExtraLight"/>
                <a:sym typeface="Nunito Sans ExtraLight"/>
              </a:defRPr>
            </a:lvl2pPr>
            <a:lvl3pPr lvl="2" rtl="0">
              <a:spcBef>
                <a:spcPts val="0"/>
              </a:spcBef>
              <a:spcAft>
                <a:spcPts val="0"/>
              </a:spcAft>
              <a:buNone/>
              <a:defRPr b="0">
                <a:latin typeface="Nunito Sans ExtraLight"/>
                <a:ea typeface="Nunito Sans ExtraLight"/>
                <a:cs typeface="Nunito Sans ExtraLight"/>
                <a:sym typeface="Nunito Sans ExtraLight"/>
              </a:defRPr>
            </a:lvl3pPr>
            <a:lvl4pPr lvl="3" rtl="0">
              <a:spcBef>
                <a:spcPts val="0"/>
              </a:spcBef>
              <a:spcAft>
                <a:spcPts val="0"/>
              </a:spcAft>
              <a:buNone/>
              <a:defRPr b="0">
                <a:latin typeface="Nunito Sans ExtraLight"/>
                <a:ea typeface="Nunito Sans ExtraLight"/>
                <a:cs typeface="Nunito Sans ExtraLight"/>
                <a:sym typeface="Nunito Sans ExtraLight"/>
              </a:defRPr>
            </a:lvl4pPr>
            <a:lvl5pPr lvl="4" rtl="0">
              <a:spcBef>
                <a:spcPts val="0"/>
              </a:spcBef>
              <a:spcAft>
                <a:spcPts val="0"/>
              </a:spcAft>
              <a:buNone/>
              <a:defRPr b="0">
                <a:latin typeface="Nunito Sans ExtraLight"/>
                <a:ea typeface="Nunito Sans ExtraLight"/>
                <a:cs typeface="Nunito Sans ExtraLight"/>
                <a:sym typeface="Nunito Sans ExtraLight"/>
              </a:defRPr>
            </a:lvl5pPr>
            <a:lvl6pPr lvl="5" rtl="0">
              <a:spcBef>
                <a:spcPts val="0"/>
              </a:spcBef>
              <a:spcAft>
                <a:spcPts val="0"/>
              </a:spcAft>
              <a:buNone/>
              <a:defRPr b="0">
                <a:latin typeface="Nunito Sans ExtraLight"/>
                <a:ea typeface="Nunito Sans ExtraLight"/>
                <a:cs typeface="Nunito Sans ExtraLight"/>
                <a:sym typeface="Nunito Sans ExtraLight"/>
              </a:defRPr>
            </a:lvl6pPr>
            <a:lvl7pPr lvl="6" rtl="0">
              <a:spcBef>
                <a:spcPts val="0"/>
              </a:spcBef>
              <a:spcAft>
                <a:spcPts val="0"/>
              </a:spcAft>
              <a:buNone/>
              <a:defRPr b="0">
                <a:latin typeface="Nunito Sans ExtraLight"/>
                <a:ea typeface="Nunito Sans ExtraLight"/>
                <a:cs typeface="Nunito Sans ExtraLight"/>
                <a:sym typeface="Nunito Sans ExtraLight"/>
              </a:defRPr>
            </a:lvl7pPr>
            <a:lvl8pPr lvl="7" rtl="0">
              <a:spcBef>
                <a:spcPts val="0"/>
              </a:spcBef>
              <a:spcAft>
                <a:spcPts val="0"/>
              </a:spcAft>
              <a:buNone/>
              <a:defRPr b="0">
                <a:latin typeface="Nunito Sans ExtraLight"/>
                <a:ea typeface="Nunito Sans ExtraLight"/>
                <a:cs typeface="Nunito Sans ExtraLight"/>
                <a:sym typeface="Nunito Sans ExtraLight"/>
              </a:defRPr>
            </a:lvl8pPr>
            <a:lvl9pPr lvl="8" rtl="0">
              <a:spcBef>
                <a:spcPts val="0"/>
              </a:spcBef>
              <a:spcAft>
                <a:spcPts val="0"/>
              </a:spcAft>
              <a:buNone/>
              <a:defRPr b="0">
                <a:latin typeface="Nunito Sans ExtraLight"/>
                <a:ea typeface="Nunito Sans ExtraLight"/>
                <a:cs typeface="Nunito Sans ExtraLight"/>
                <a:sym typeface="Nunito Sans ExtraLight"/>
              </a:defRPr>
            </a:lvl9pPr>
          </a:lstStyle>
          <a:p>
            <a:endParaRPr/>
          </a:p>
        </p:txBody>
      </p:sp>
      <p:pic>
        <p:nvPicPr>
          <p:cNvPr id="197" name="Google Shape;197;p21"/>
          <p:cNvPicPr preferRelativeResize="0"/>
          <p:nvPr/>
        </p:nvPicPr>
        <p:blipFill>
          <a:blip r:embed="rId2">
            <a:alphaModFix/>
          </a:blip>
          <a:stretch>
            <a:fillRect/>
          </a:stretch>
        </p:blipFill>
        <p:spPr>
          <a:xfrm>
            <a:off x="266800" y="260475"/>
            <a:ext cx="2018350" cy="691275"/>
          </a:xfrm>
          <a:prstGeom prst="rect">
            <a:avLst/>
          </a:prstGeom>
          <a:noFill/>
          <a:ln>
            <a:noFill/>
          </a:ln>
        </p:spPr>
      </p:pic>
      <p:pic>
        <p:nvPicPr>
          <p:cNvPr id="198" name="Google Shape;198;p21"/>
          <p:cNvPicPr preferRelativeResize="0"/>
          <p:nvPr/>
        </p:nvPicPr>
        <p:blipFill>
          <a:blip r:embed="rId3">
            <a:alphaModFix/>
          </a:blip>
          <a:stretch>
            <a:fillRect/>
          </a:stretch>
        </p:blipFill>
        <p:spPr>
          <a:xfrm>
            <a:off x="7072525" y="3714800"/>
            <a:ext cx="393600" cy="393600"/>
          </a:xfrm>
          <a:prstGeom prst="rect">
            <a:avLst/>
          </a:prstGeom>
          <a:noFill/>
          <a:ln>
            <a:noFill/>
          </a:ln>
        </p:spPr>
      </p:pic>
      <p:pic>
        <p:nvPicPr>
          <p:cNvPr id="199" name="Google Shape;199;p21"/>
          <p:cNvPicPr preferRelativeResize="0"/>
          <p:nvPr/>
        </p:nvPicPr>
        <p:blipFill>
          <a:blip r:embed="rId3">
            <a:alphaModFix/>
          </a:blip>
          <a:stretch>
            <a:fillRect/>
          </a:stretch>
        </p:blipFill>
        <p:spPr>
          <a:xfrm>
            <a:off x="5302300" y="809175"/>
            <a:ext cx="691275" cy="691275"/>
          </a:xfrm>
          <a:prstGeom prst="rect">
            <a:avLst/>
          </a:prstGeom>
          <a:noFill/>
          <a:ln>
            <a:noFill/>
          </a:ln>
        </p:spPr>
      </p:pic>
      <p:sp>
        <p:nvSpPr>
          <p:cNvPr id="200" name="Google Shape;200;p21"/>
          <p:cNvSpPr txBox="1">
            <a:spLocks noGrp="1"/>
          </p:cNvSpPr>
          <p:nvPr>
            <p:ph type="subTitle" idx="1"/>
          </p:nvPr>
        </p:nvSpPr>
        <p:spPr>
          <a:xfrm>
            <a:off x="839876" y="2848075"/>
            <a:ext cx="3550800" cy="54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300"/>
              <a:buNone/>
              <a:defRPr>
                <a:solidFill>
                  <a:schemeClr val="lt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pic>
        <p:nvPicPr>
          <p:cNvPr id="201" name="Google Shape;201;p21"/>
          <p:cNvPicPr preferRelativeResize="0"/>
          <p:nvPr/>
        </p:nvPicPr>
        <p:blipFill>
          <a:blip r:embed="rId3">
            <a:alphaModFix/>
          </a:blip>
          <a:stretch>
            <a:fillRect/>
          </a:stretch>
        </p:blipFill>
        <p:spPr>
          <a:xfrm>
            <a:off x="7583875" y="1719600"/>
            <a:ext cx="548700" cy="548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51435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2" y="322"/>
            <a:ext cx="9142858" cy="5142857"/>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2" y="322"/>
            <a:ext cx="9142858" cy="5142857"/>
          </a:xfrm>
          <a:prstGeom prst="rect">
            <a:avLst/>
          </a:prstGeom>
          <a:noFill/>
          <a:ln>
            <a:noFill/>
          </a:ln>
        </p:spPr>
      </p:pic>
      <p:pic>
        <p:nvPicPr>
          <p:cNvPr id="9" name="image4.png"/>
          <p:cNvPicPr>
            <a:picLocks noChangeAspect="1"/>
          </p:cNvPicPr>
          <p:nvPr/>
        </p:nvPicPr>
        <p:blipFill>
          <a:blip r:embed="rId5"/>
          <a:stretch>
            <a:fillRect/>
          </a:stretch>
        </p:blipFill>
        <p:spPr>
          <a:xfrm>
            <a:off x="572" y="322"/>
            <a:ext cx="9142858" cy="5142857"/>
          </a:xfrm>
          <a:prstGeom prst="rect">
            <a:avLst/>
          </a:prstGeom>
          <a:noFill/>
          <a:ln>
            <a:noFill/>
          </a:ln>
        </p:spPr>
      </p:pic>
      <p:sp>
        <p:nvSpPr>
          <p:cNvPr id="31" name="Rectangle 31"/>
          <p:cNvSpPr>
            <a:spLocks noGrp="1"/>
          </p:cNvSpPr>
          <p:nvPr>
            <p:ph type="subTitle" idx="1"/>
          </p:nvPr>
        </p:nvSpPr>
        <p:spPr>
          <a:xfrm>
            <a:off x="2492734" y="3820934"/>
            <a:ext cx="6194066" cy="693917"/>
          </a:xfrm>
        </p:spPr>
        <p:txBody>
          <a:bodyPr/>
          <a:lstStyle>
            <a:lvl1pPr marL="0" indent="0" algn="r">
              <a:buNone/>
              <a:defRPr sz="2100"/>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5" name="Rectangle 5"/>
          <p:cNvSpPr>
            <a:spLocks noGrp="1"/>
          </p:cNvSpPr>
          <p:nvPr>
            <p:ph type="ctrTitle"/>
          </p:nvPr>
        </p:nvSpPr>
        <p:spPr>
          <a:xfrm>
            <a:off x="1108986" y="2705101"/>
            <a:ext cx="7577814" cy="1102519"/>
          </a:xfrm>
        </p:spPr>
        <p:txBody>
          <a:bodyPr anchor="b" anchorCtr="0"/>
          <a:lstStyle>
            <a:lvl1pPr algn="r">
              <a:defRPr sz="3000"/>
            </a:lvl1pPr>
          </a:lstStyle>
          <a:p>
            <a:r>
              <a:rPr lang="en-US"/>
              <a:t>Click to edit Master title style</a:t>
            </a:r>
          </a:p>
        </p:txBody>
      </p:sp>
      <p:sp>
        <p:nvSpPr>
          <p:cNvPr id="10" name="Date Placeholder 9"/>
          <p:cNvSpPr>
            <a:spLocks noGrp="1"/>
          </p:cNvSpPr>
          <p:nvPr>
            <p:ph type="dt" sz="half" idx="10"/>
          </p:nvPr>
        </p:nvSpPr>
        <p:spPr/>
        <p:txBody>
          <a:bodyPr/>
          <a:lstStyle/>
          <a:p>
            <a:fld id="{5C14FD69-4A85-4715-A222-ABB225B63BC6}" type="datetimeFigureOut">
              <a:rPr lang="en-US" smtClean="0"/>
              <a:pPr/>
              <a:t>2/25/2026</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19407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light orange)">
  <p:cSld name="TITLE_1">
    <p:bg>
      <p:bgPr>
        <a:solidFill>
          <a:schemeClr val="accent5"/>
        </a:solidFill>
        <a:effectLst/>
      </p:bgPr>
    </p:bg>
    <p:spTree>
      <p:nvGrpSpPr>
        <p:cNvPr id="1" name="Shape 35"/>
        <p:cNvGrpSpPr/>
        <p:nvPr/>
      </p:nvGrpSpPr>
      <p:grpSpPr>
        <a:xfrm>
          <a:off x="0" y="0"/>
          <a:ext cx="0" cy="0"/>
          <a:chOff x="0" y="0"/>
          <a:chExt cx="0" cy="0"/>
        </a:xfrm>
      </p:grpSpPr>
      <p:pic>
        <p:nvPicPr>
          <p:cNvPr id="36" name="Google Shape;36;p5"/>
          <p:cNvPicPr preferRelativeResize="0"/>
          <p:nvPr/>
        </p:nvPicPr>
        <p:blipFill>
          <a:blip r:embed="rId2">
            <a:alphaModFix/>
          </a:blip>
          <a:stretch>
            <a:fillRect/>
          </a:stretch>
        </p:blipFill>
        <p:spPr>
          <a:xfrm>
            <a:off x="7857027" y="912400"/>
            <a:ext cx="548700" cy="548700"/>
          </a:xfrm>
          <a:prstGeom prst="rect">
            <a:avLst/>
          </a:prstGeom>
          <a:noFill/>
          <a:ln>
            <a:noFill/>
          </a:ln>
        </p:spPr>
      </p:pic>
      <p:pic>
        <p:nvPicPr>
          <p:cNvPr id="37" name="Google Shape;37;p5"/>
          <p:cNvPicPr preferRelativeResize="0"/>
          <p:nvPr/>
        </p:nvPicPr>
        <p:blipFill>
          <a:blip r:embed="rId2">
            <a:alphaModFix/>
          </a:blip>
          <a:stretch>
            <a:fillRect/>
          </a:stretch>
        </p:blipFill>
        <p:spPr>
          <a:xfrm>
            <a:off x="7163400" y="2422150"/>
            <a:ext cx="393600" cy="393600"/>
          </a:xfrm>
          <a:prstGeom prst="rect">
            <a:avLst/>
          </a:prstGeom>
          <a:noFill/>
          <a:ln>
            <a:noFill/>
          </a:ln>
        </p:spPr>
      </p:pic>
      <p:pic>
        <p:nvPicPr>
          <p:cNvPr id="38" name="Google Shape;38;p5"/>
          <p:cNvPicPr preferRelativeResize="0"/>
          <p:nvPr/>
        </p:nvPicPr>
        <p:blipFill>
          <a:blip r:embed="rId2">
            <a:alphaModFix/>
          </a:blip>
          <a:stretch>
            <a:fillRect/>
          </a:stretch>
        </p:blipFill>
        <p:spPr>
          <a:xfrm>
            <a:off x="8215950" y="3600975"/>
            <a:ext cx="289375" cy="289375"/>
          </a:xfrm>
          <a:prstGeom prst="rect">
            <a:avLst/>
          </a:prstGeom>
          <a:noFill/>
          <a:ln>
            <a:noFill/>
          </a:ln>
        </p:spPr>
      </p:pic>
      <p:sp>
        <p:nvSpPr>
          <p:cNvPr id="39" name="Google Shape;39;p5"/>
          <p:cNvSpPr txBox="1">
            <a:spLocks noGrp="1"/>
          </p:cNvSpPr>
          <p:nvPr>
            <p:ph type="title"/>
          </p:nvPr>
        </p:nvSpPr>
        <p:spPr>
          <a:xfrm>
            <a:off x="844225" y="2140350"/>
            <a:ext cx="6213600" cy="86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b="0"/>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a:endParaRPr/>
          </a:p>
        </p:txBody>
      </p:sp>
      <p:pic>
        <p:nvPicPr>
          <p:cNvPr id="40" name="Google Shape;40;p5"/>
          <p:cNvPicPr preferRelativeResize="0"/>
          <p:nvPr/>
        </p:nvPicPr>
        <p:blipFill>
          <a:blip r:embed="rId3">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8" name="Date Placeholder 7"/>
          <p:cNvSpPr>
            <a:spLocks noGrp="1"/>
          </p:cNvSpPr>
          <p:nvPr>
            <p:ph type="dt" sz="half" idx="10"/>
          </p:nvPr>
        </p:nvSpPr>
        <p:spPr/>
        <p:txBody>
          <a:bodyPr/>
          <a:lstStyle/>
          <a:p>
            <a:fld id="{5C14FD69-4A85-4715-A222-ABB225B63BC6}" type="datetimeFigureOut">
              <a:rPr lang="en-US" smtClean="0"/>
              <a:pPr/>
              <a:t>2/25/2026</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7416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roductor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65920" y="1545637"/>
            <a:ext cx="5693680" cy="919925"/>
          </a:xfrm>
          <a:prstGeom prst="rect">
            <a:avLst/>
          </a:prstGeom>
        </p:spPr>
        <p:txBody>
          <a:bodyPr anchor="ctr" anchorCtr="0"/>
          <a:lstStyle>
            <a:lvl1pPr algn="l">
              <a:defRPr sz="2400" b="1" spc="-113" baseline="0">
                <a:solidFill>
                  <a:schemeClr val="bg1"/>
                </a:solidFill>
              </a:defRPr>
            </a:lvl1pPr>
          </a:lstStyle>
          <a:p>
            <a:r>
              <a:rPr lang="en-US"/>
              <a:t>Presentation title</a:t>
            </a:r>
            <a:endParaRPr lang="en-GB"/>
          </a:p>
        </p:txBody>
      </p:sp>
      <p:sp>
        <p:nvSpPr>
          <p:cNvPr id="3" name="Subtitle 2"/>
          <p:cNvSpPr>
            <a:spLocks noGrp="1"/>
          </p:cNvSpPr>
          <p:nvPr>
            <p:ph type="subTitle" idx="1"/>
          </p:nvPr>
        </p:nvSpPr>
        <p:spPr>
          <a:xfrm>
            <a:off x="1763689" y="2465561"/>
            <a:ext cx="5688632" cy="648072"/>
          </a:xfrm>
          <a:prstGeom prst="rect">
            <a:avLst/>
          </a:prstGeom>
        </p:spPr>
        <p:txBody>
          <a:bodyPr anchor="ctr" anchorCtr="0"/>
          <a:lstStyle>
            <a:lvl1pPr marL="0" indent="0" algn="l">
              <a:buNone/>
              <a:defRPr sz="15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6" name="Text Placeholder 3"/>
          <p:cNvSpPr>
            <a:spLocks noGrp="1"/>
          </p:cNvSpPr>
          <p:nvPr>
            <p:ph type="body" sz="quarter" idx="10" hasCustomPrompt="1"/>
          </p:nvPr>
        </p:nvSpPr>
        <p:spPr>
          <a:xfrm>
            <a:off x="1763689" y="3111811"/>
            <a:ext cx="2303462" cy="269546"/>
          </a:xfrm>
          <a:prstGeom prst="rect">
            <a:avLst/>
          </a:prstGeom>
        </p:spPr>
        <p:txBody>
          <a:bodyPr/>
          <a:lstStyle>
            <a:lvl1pPr marL="0" indent="0">
              <a:buNone/>
              <a:defRPr sz="1050">
                <a:solidFill>
                  <a:schemeClr val="bg1"/>
                </a:solidFill>
              </a:defRPr>
            </a:lvl1pPr>
          </a:lstStyle>
          <a:p>
            <a:pPr lvl="0"/>
            <a:r>
              <a:rPr lang="en-GB"/>
              <a:t>22 June 2021</a:t>
            </a:r>
          </a:p>
        </p:txBody>
      </p:sp>
      <p:pic>
        <p:nvPicPr>
          <p:cNvPr id="7" name="University Logo (White)" descr="Graphical user interface&#10;&#10;Description automatically generated with medium confidence">
            <a:extLst>
              <a:ext uri="{FF2B5EF4-FFF2-40B4-BE49-F238E27FC236}">
                <a16:creationId xmlns:a16="http://schemas.microsoft.com/office/drawing/2014/main" id="{13715225-994B-F847-BBCD-98E6DC60B0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660" y="-209343"/>
            <a:ext cx="2160240" cy="1214919"/>
          </a:xfrm>
          <a:prstGeom prst="rect">
            <a:avLst/>
          </a:prstGeom>
        </p:spPr>
      </p:pic>
    </p:spTree>
    <p:extLst>
      <p:ext uri="{BB962C8B-B14F-4D97-AF65-F5344CB8AC3E}">
        <p14:creationId xmlns:p14="http://schemas.microsoft.com/office/powerpoint/2010/main" val="277372666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51435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2" y="322"/>
            <a:ext cx="9142858" cy="5142857"/>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2" y="322"/>
            <a:ext cx="9142858" cy="5142857"/>
          </a:xfrm>
          <a:prstGeom prst="rect">
            <a:avLst/>
          </a:prstGeom>
          <a:noFill/>
          <a:ln>
            <a:noFill/>
          </a:ln>
        </p:spPr>
      </p:pic>
      <p:pic>
        <p:nvPicPr>
          <p:cNvPr id="9" name="image4.png"/>
          <p:cNvPicPr>
            <a:picLocks noChangeAspect="1"/>
          </p:cNvPicPr>
          <p:nvPr/>
        </p:nvPicPr>
        <p:blipFill>
          <a:blip r:embed="rId5"/>
          <a:stretch>
            <a:fillRect/>
          </a:stretch>
        </p:blipFill>
        <p:spPr>
          <a:xfrm>
            <a:off x="572" y="322"/>
            <a:ext cx="9142858" cy="5142857"/>
          </a:xfrm>
          <a:prstGeom prst="rect">
            <a:avLst/>
          </a:prstGeom>
          <a:noFill/>
          <a:ln>
            <a:noFill/>
          </a:ln>
        </p:spPr>
      </p:pic>
      <p:sp>
        <p:nvSpPr>
          <p:cNvPr id="31" name="Rectangle 31"/>
          <p:cNvSpPr>
            <a:spLocks noGrp="1"/>
          </p:cNvSpPr>
          <p:nvPr>
            <p:ph type="subTitle" idx="1"/>
          </p:nvPr>
        </p:nvSpPr>
        <p:spPr>
          <a:xfrm>
            <a:off x="2492734" y="3820934"/>
            <a:ext cx="6194066" cy="693917"/>
          </a:xfrm>
        </p:spPr>
        <p:txBody>
          <a:bodyPr/>
          <a:lstStyle>
            <a:lvl1pPr marL="0" indent="0" algn="r">
              <a:buNone/>
              <a:defRPr sz="2100"/>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5" name="Rectangle 5"/>
          <p:cNvSpPr>
            <a:spLocks noGrp="1"/>
          </p:cNvSpPr>
          <p:nvPr>
            <p:ph type="ctrTitle"/>
          </p:nvPr>
        </p:nvSpPr>
        <p:spPr>
          <a:xfrm>
            <a:off x="1108986" y="2705101"/>
            <a:ext cx="7577814" cy="1102519"/>
          </a:xfrm>
        </p:spPr>
        <p:txBody>
          <a:bodyPr anchor="b" anchorCtr="0"/>
          <a:lstStyle>
            <a:lvl1pPr algn="r">
              <a:defRPr sz="3000"/>
            </a:lvl1pPr>
          </a:lstStyle>
          <a:p>
            <a:r>
              <a:rPr lang="en-US"/>
              <a:t>Click to edit Master title style</a:t>
            </a:r>
          </a:p>
        </p:txBody>
      </p:sp>
      <p:sp>
        <p:nvSpPr>
          <p:cNvPr id="10" name="Date Placeholder 9"/>
          <p:cNvSpPr>
            <a:spLocks noGrp="1"/>
          </p:cNvSpPr>
          <p:nvPr>
            <p:ph type="dt" sz="half" idx="10"/>
          </p:nvPr>
        </p:nvSpPr>
        <p:spPr/>
        <p:txBody>
          <a:bodyPr/>
          <a:lstStyle/>
          <a:p>
            <a:fld id="{5C14FD69-4A85-4715-A222-ABB225B63BC6}" type="datetimeFigureOut">
              <a:rPr lang="en-US" smtClean="0"/>
              <a:pPr/>
              <a:t>2/25/2026</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29319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8" name="Date Placeholder 7"/>
          <p:cNvSpPr>
            <a:spLocks noGrp="1"/>
          </p:cNvSpPr>
          <p:nvPr>
            <p:ph type="dt" sz="half" idx="10"/>
          </p:nvPr>
        </p:nvSpPr>
        <p:spPr/>
        <p:txBody>
          <a:bodyPr/>
          <a:lstStyle/>
          <a:p>
            <a:fld id="{5C14FD69-4A85-4715-A222-ABB225B63BC6}" type="datetimeFigureOut">
              <a:rPr lang="en-US" smtClean="0"/>
              <a:pPr/>
              <a:t>2/25/2026</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0730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7" name="Date Placeholder 6"/>
          <p:cNvSpPr>
            <a:spLocks noGrp="1"/>
          </p:cNvSpPr>
          <p:nvPr>
            <p:ph type="dt" sz="half" idx="10"/>
          </p:nvPr>
        </p:nvSpPr>
        <p:spPr/>
        <p:txBody>
          <a:bodyPr/>
          <a:lstStyle/>
          <a:p>
            <a:fld id="{5C14FD69-4A85-4715-A222-ABB225B63BC6}" type="datetimeFigureOut">
              <a:rPr lang="en-US" smtClean="0"/>
              <a:pPr/>
              <a:t>2/25/2026</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4136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14FD69-4A85-4715-A222-ABB225B63BC6}" type="datetimeFigureOut">
              <a:rPr lang="en-US" smtClean="0"/>
              <a:pPr/>
              <a:t>2/25/2026</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116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1"/>
          <p:cNvSpPr>
            <a:spLocks noGrp="1"/>
          </p:cNvSpPr>
          <p:nvPr>
            <p:ph type="body"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10" name="Date Placeholder 9"/>
          <p:cNvSpPr>
            <a:spLocks noGrp="1"/>
          </p:cNvSpPr>
          <p:nvPr>
            <p:ph type="dt" sz="half" idx="10"/>
          </p:nvPr>
        </p:nvSpPr>
        <p:spPr/>
        <p:txBody>
          <a:bodyPr/>
          <a:lstStyle/>
          <a:p>
            <a:fld id="{5C14FD69-4A85-4715-A222-ABB225B63BC6}" type="datetimeFigureOut">
              <a:rPr lang="en-US" smtClean="0"/>
              <a:pPr/>
              <a:t>2/25/2026</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68447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8" name="Date Placeholder 7"/>
          <p:cNvSpPr>
            <a:spLocks noGrp="1"/>
          </p:cNvSpPr>
          <p:nvPr>
            <p:ph type="dt" sz="half" idx="10"/>
          </p:nvPr>
        </p:nvSpPr>
        <p:spPr/>
        <p:txBody>
          <a:bodyPr/>
          <a:lstStyle/>
          <a:p>
            <a:fld id="{5C14FD69-4A85-4715-A222-ABB225B63BC6}" type="datetimeFigureOut">
              <a:rPr lang="en-US" smtClean="0"/>
              <a:pPr/>
              <a:t>2/25/2026</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150961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7"/>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9" name="Date Placeholder 8"/>
          <p:cNvSpPr>
            <a:spLocks noGrp="1"/>
          </p:cNvSpPr>
          <p:nvPr>
            <p:ph type="dt" sz="half" idx="10"/>
          </p:nvPr>
        </p:nvSpPr>
        <p:spPr/>
        <p:txBody>
          <a:bodyPr/>
          <a:lstStyle/>
          <a:p>
            <a:fld id="{5C14FD69-4A85-4715-A222-ABB225B63BC6}" type="datetimeFigureOut">
              <a:rPr lang="en-US" smtClean="0"/>
              <a:pPr/>
              <a:t>2/25/2026</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91917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E444E"/>
                </a:solidFill>
              </a:defRPr>
            </a:lvl1pPr>
          </a:lstStyle>
          <a:p>
            <a:r>
              <a:rPr lang="en-US"/>
              <a:t>TITLE</a:t>
            </a:r>
            <a:endParaRPr lang="en-GB"/>
          </a:p>
        </p:txBody>
      </p:sp>
      <p:sp>
        <p:nvSpPr>
          <p:cNvPr id="5" name="Text Placeholder 2"/>
          <p:cNvSpPr>
            <a:spLocks noGrp="1"/>
          </p:cNvSpPr>
          <p:nvPr>
            <p:ph type="body" sz="quarter" idx="10"/>
          </p:nvPr>
        </p:nvSpPr>
        <p:spPr>
          <a:xfrm>
            <a:off x="467545" y="1383619"/>
            <a:ext cx="8135937" cy="3294794"/>
          </a:xfrm>
        </p:spPr>
        <p:txBody>
          <a:bodyPr/>
          <a:lstStyle>
            <a:lvl1pPr>
              <a:spcBef>
                <a:spcPts val="0"/>
              </a:spcBef>
              <a:spcAft>
                <a:spcPts val="900"/>
              </a:spcAft>
              <a:defRPr sz="1500">
                <a:solidFill>
                  <a:srgbClr val="2E444E"/>
                </a:solidFill>
              </a:defRPr>
            </a:lvl1pPr>
            <a:lvl2pPr>
              <a:spcBef>
                <a:spcPts val="0"/>
              </a:spcBef>
              <a:spcAft>
                <a:spcPts val="900"/>
              </a:spcAft>
              <a:defRPr sz="1350">
                <a:solidFill>
                  <a:srgbClr val="2E444E"/>
                </a:solidFill>
              </a:defRPr>
            </a:lvl2pPr>
            <a:lvl3pPr>
              <a:spcBef>
                <a:spcPts val="0"/>
              </a:spcBef>
              <a:spcAft>
                <a:spcPts val="900"/>
              </a:spcAft>
              <a:defRPr>
                <a:solidFill>
                  <a:srgbClr val="2E444E"/>
                </a:solidFill>
              </a:defRPr>
            </a:lvl3pPr>
            <a:lvl4pPr>
              <a:spcBef>
                <a:spcPts val="0"/>
              </a:spcBef>
              <a:spcAft>
                <a:spcPts val="900"/>
              </a:spcAft>
              <a:defRPr>
                <a:solidFill>
                  <a:srgbClr val="2E444E"/>
                </a:solidFill>
              </a:defRPr>
            </a:lvl4pPr>
            <a:lvl5pPr>
              <a:spcBef>
                <a:spcPts val="0"/>
              </a:spcBef>
              <a:spcAft>
                <a:spcPts val="900"/>
              </a:spcAft>
              <a:defRPr>
                <a:solidFill>
                  <a:srgbClr val="2E44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187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s page">
  <p:cSld name="TITLE_1_1">
    <p:bg>
      <p:bgPr>
        <a:solidFill>
          <a:schemeClr val="dk1"/>
        </a:solid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6"/>
          <p:cNvSpPr txBox="1">
            <a:spLocks noGrp="1"/>
          </p:cNvSpPr>
          <p:nvPr>
            <p:ph type="body" idx="1"/>
          </p:nvPr>
        </p:nvSpPr>
        <p:spPr>
          <a:xfrm>
            <a:off x="714772" y="1197675"/>
            <a:ext cx="7000200" cy="3402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sz="1800">
                <a:solidFill>
                  <a:schemeClr val="lt1"/>
                </a:solidFill>
              </a:defRPr>
            </a:lvl1pPr>
            <a:lvl2pPr marL="914400" lvl="1" indent="-330200">
              <a:spcBef>
                <a:spcPts val="1600"/>
              </a:spcBef>
              <a:spcAft>
                <a:spcPts val="0"/>
              </a:spcAft>
              <a:buClr>
                <a:schemeClr val="lt1"/>
              </a:buClr>
              <a:buSzPts val="1600"/>
              <a:buChar char="○"/>
              <a:defRPr sz="1600">
                <a:solidFill>
                  <a:schemeClr val="lt1"/>
                </a:solidFill>
              </a:defRPr>
            </a:lvl2pPr>
            <a:lvl3pPr marL="1371600" lvl="2" indent="-330200">
              <a:spcBef>
                <a:spcPts val="1600"/>
              </a:spcBef>
              <a:spcAft>
                <a:spcPts val="0"/>
              </a:spcAft>
              <a:buClr>
                <a:schemeClr val="lt1"/>
              </a:buClr>
              <a:buSzPts val="1600"/>
              <a:buChar char="■"/>
              <a:defRPr sz="1600">
                <a:solidFill>
                  <a:schemeClr val="lt1"/>
                </a:solidFill>
              </a:defRPr>
            </a:lvl3pPr>
            <a:lvl4pPr marL="1828800" lvl="3" indent="-330200">
              <a:spcBef>
                <a:spcPts val="1600"/>
              </a:spcBef>
              <a:spcAft>
                <a:spcPts val="0"/>
              </a:spcAft>
              <a:buClr>
                <a:schemeClr val="lt1"/>
              </a:buClr>
              <a:buSzPts val="1600"/>
              <a:buChar char="●"/>
              <a:defRPr sz="1600">
                <a:solidFill>
                  <a:schemeClr val="lt1"/>
                </a:solidFill>
              </a:defRPr>
            </a:lvl4pPr>
            <a:lvl5pPr marL="2286000" lvl="4" indent="-330200">
              <a:spcBef>
                <a:spcPts val="1600"/>
              </a:spcBef>
              <a:spcAft>
                <a:spcPts val="0"/>
              </a:spcAft>
              <a:buClr>
                <a:schemeClr val="lt1"/>
              </a:buClr>
              <a:buSzPts val="1600"/>
              <a:buChar char="○"/>
              <a:defRPr sz="1600">
                <a:solidFill>
                  <a:schemeClr val="lt1"/>
                </a:solidFill>
              </a:defRPr>
            </a:lvl5pPr>
            <a:lvl6pPr marL="2743200" lvl="5" indent="-330200">
              <a:spcBef>
                <a:spcPts val="1600"/>
              </a:spcBef>
              <a:spcAft>
                <a:spcPts val="0"/>
              </a:spcAft>
              <a:buClr>
                <a:schemeClr val="lt1"/>
              </a:buClr>
              <a:buSzPts val="1600"/>
              <a:buChar char="■"/>
              <a:defRPr sz="1600">
                <a:solidFill>
                  <a:schemeClr val="lt1"/>
                </a:solidFill>
              </a:defRPr>
            </a:lvl6pPr>
            <a:lvl7pPr marL="3200400" lvl="6" indent="-330200">
              <a:spcBef>
                <a:spcPts val="1600"/>
              </a:spcBef>
              <a:spcAft>
                <a:spcPts val="0"/>
              </a:spcAft>
              <a:buClr>
                <a:schemeClr val="lt1"/>
              </a:buClr>
              <a:buSzPts val="1600"/>
              <a:buChar char="●"/>
              <a:defRPr sz="1600">
                <a:solidFill>
                  <a:schemeClr val="lt1"/>
                </a:solidFill>
              </a:defRPr>
            </a:lvl7pPr>
            <a:lvl8pPr marL="3657600" lvl="7" indent="-330200">
              <a:spcBef>
                <a:spcPts val="1600"/>
              </a:spcBef>
              <a:spcAft>
                <a:spcPts val="0"/>
              </a:spcAft>
              <a:buClr>
                <a:schemeClr val="lt1"/>
              </a:buClr>
              <a:buSzPts val="1600"/>
              <a:buChar char="○"/>
              <a:defRPr sz="1600">
                <a:solidFill>
                  <a:schemeClr val="lt1"/>
                </a:solidFill>
              </a:defRPr>
            </a:lvl8pPr>
            <a:lvl9pPr marL="4114800" lvl="8" indent="-330200">
              <a:spcBef>
                <a:spcPts val="1600"/>
              </a:spcBef>
              <a:spcAft>
                <a:spcPts val="1600"/>
              </a:spcAft>
              <a:buClr>
                <a:schemeClr val="lt1"/>
              </a:buClr>
              <a:buSzPts val="1600"/>
              <a:buChar char="■"/>
              <a:defRPr sz="1600">
                <a:solidFill>
                  <a:schemeClr val="lt1"/>
                </a:solidFill>
              </a:defRPr>
            </a:lvl9pPr>
          </a:lstStyle>
          <a:p>
            <a:endParaRPr/>
          </a:p>
        </p:txBody>
      </p:sp>
      <p:sp>
        <p:nvSpPr>
          <p:cNvPr id="44" name="Google Shape;44;p6"/>
          <p:cNvSpPr txBox="1">
            <a:spLocks noGrp="1"/>
          </p:cNvSpPr>
          <p:nvPr>
            <p:ph type="title"/>
          </p:nvPr>
        </p:nvSpPr>
        <p:spPr>
          <a:xfrm>
            <a:off x="729450" y="487475"/>
            <a:ext cx="5697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b="0">
                <a:solidFill>
                  <a:schemeClr val="lt1"/>
                </a:solidFill>
              </a:defRPr>
            </a:lvl1pPr>
            <a:lvl2pPr lvl="1" rtl="0">
              <a:spcBef>
                <a:spcPts val="0"/>
              </a:spcBef>
              <a:spcAft>
                <a:spcPts val="0"/>
              </a:spcAft>
              <a:buClr>
                <a:schemeClr val="lt1"/>
              </a:buClr>
              <a:buSzPts val="2600"/>
              <a:buNone/>
              <a:defRPr sz="2600" b="0">
                <a:solidFill>
                  <a:schemeClr val="lt1"/>
                </a:solidFill>
              </a:defRPr>
            </a:lvl2pPr>
            <a:lvl3pPr lvl="2" rtl="0">
              <a:spcBef>
                <a:spcPts val="0"/>
              </a:spcBef>
              <a:spcAft>
                <a:spcPts val="0"/>
              </a:spcAft>
              <a:buClr>
                <a:schemeClr val="lt1"/>
              </a:buClr>
              <a:buSzPts val="2600"/>
              <a:buNone/>
              <a:defRPr sz="2600" b="0">
                <a:solidFill>
                  <a:schemeClr val="lt1"/>
                </a:solidFill>
              </a:defRPr>
            </a:lvl3pPr>
            <a:lvl4pPr lvl="3" rtl="0">
              <a:spcBef>
                <a:spcPts val="0"/>
              </a:spcBef>
              <a:spcAft>
                <a:spcPts val="0"/>
              </a:spcAft>
              <a:buClr>
                <a:schemeClr val="lt1"/>
              </a:buClr>
              <a:buSzPts val="2600"/>
              <a:buNone/>
              <a:defRPr sz="2600" b="0">
                <a:solidFill>
                  <a:schemeClr val="lt1"/>
                </a:solidFill>
              </a:defRPr>
            </a:lvl4pPr>
            <a:lvl5pPr lvl="4" rtl="0">
              <a:spcBef>
                <a:spcPts val="0"/>
              </a:spcBef>
              <a:spcAft>
                <a:spcPts val="0"/>
              </a:spcAft>
              <a:buClr>
                <a:schemeClr val="lt1"/>
              </a:buClr>
              <a:buSzPts val="2600"/>
              <a:buNone/>
              <a:defRPr sz="2600" b="0">
                <a:solidFill>
                  <a:schemeClr val="lt1"/>
                </a:solidFill>
              </a:defRPr>
            </a:lvl5pPr>
            <a:lvl6pPr lvl="5" rtl="0">
              <a:spcBef>
                <a:spcPts val="0"/>
              </a:spcBef>
              <a:spcAft>
                <a:spcPts val="0"/>
              </a:spcAft>
              <a:buClr>
                <a:schemeClr val="lt1"/>
              </a:buClr>
              <a:buSzPts val="2600"/>
              <a:buNone/>
              <a:defRPr sz="2600" b="0">
                <a:solidFill>
                  <a:schemeClr val="lt1"/>
                </a:solidFill>
              </a:defRPr>
            </a:lvl6pPr>
            <a:lvl7pPr lvl="6" rtl="0">
              <a:spcBef>
                <a:spcPts val="0"/>
              </a:spcBef>
              <a:spcAft>
                <a:spcPts val="0"/>
              </a:spcAft>
              <a:buClr>
                <a:schemeClr val="lt1"/>
              </a:buClr>
              <a:buSzPts val="2600"/>
              <a:buNone/>
              <a:defRPr sz="2600" b="0">
                <a:solidFill>
                  <a:schemeClr val="lt1"/>
                </a:solidFill>
              </a:defRPr>
            </a:lvl7pPr>
            <a:lvl8pPr lvl="7" rtl="0">
              <a:spcBef>
                <a:spcPts val="0"/>
              </a:spcBef>
              <a:spcAft>
                <a:spcPts val="0"/>
              </a:spcAft>
              <a:buClr>
                <a:schemeClr val="lt1"/>
              </a:buClr>
              <a:buSzPts val="2600"/>
              <a:buNone/>
              <a:defRPr sz="2600" b="0">
                <a:solidFill>
                  <a:schemeClr val="lt1"/>
                </a:solidFill>
              </a:defRPr>
            </a:lvl8pPr>
            <a:lvl9pPr lvl="8" rtl="0">
              <a:spcBef>
                <a:spcPts val="0"/>
              </a:spcBef>
              <a:spcAft>
                <a:spcPts val="0"/>
              </a:spcAft>
              <a:buClr>
                <a:schemeClr val="lt1"/>
              </a:buClr>
              <a:buSzPts val="2600"/>
              <a:buNone/>
              <a:defRPr sz="2600" b="0">
                <a:solidFill>
                  <a:schemeClr val="lt1"/>
                </a:solidFill>
              </a:defRPr>
            </a:lvl9pPr>
          </a:lstStyle>
          <a:p>
            <a:endParaRPr/>
          </a:p>
        </p:txBody>
      </p:sp>
      <p:pic>
        <p:nvPicPr>
          <p:cNvPr id="45" name="Google Shape;45;p6"/>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
  <p:cSld name="SECTION_HEADER_3_1_1">
    <p:bg>
      <p:bgPr>
        <a:solidFill>
          <a:schemeClr val="lt2"/>
        </a:solidFill>
        <a:effectLst/>
      </p:bgPr>
    </p:bg>
    <p:spTree>
      <p:nvGrpSpPr>
        <p:cNvPr id="1" name="Shape 46"/>
        <p:cNvGrpSpPr/>
        <p:nvPr/>
      </p:nvGrpSpPr>
      <p:grpSpPr>
        <a:xfrm>
          <a:off x="0" y="0"/>
          <a:ext cx="0" cy="0"/>
          <a:chOff x="0" y="0"/>
          <a:chExt cx="0" cy="0"/>
        </a:xfrm>
      </p:grpSpPr>
      <p:sp>
        <p:nvSpPr>
          <p:cNvPr id="47" name="Google Shape;47;p7"/>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8" name="Google Shape;48;p7"/>
          <p:cNvSpPr>
            <a:spLocks noGrp="1"/>
          </p:cNvSpPr>
          <p:nvPr>
            <p:ph type="pic" idx="2"/>
          </p:nvPr>
        </p:nvSpPr>
        <p:spPr>
          <a:xfrm>
            <a:off x="955350" y="952650"/>
            <a:ext cx="7233300" cy="3238200"/>
          </a:xfrm>
          <a:prstGeom prst="roundRect">
            <a:avLst>
              <a:gd name="adj" fmla="val 5535"/>
            </a:avLst>
          </a:prstGeom>
          <a:noFill/>
          <a:ln>
            <a:noFill/>
          </a:ln>
        </p:spPr>
      </p:sp>
      <p:pic>
        <p:nvPicPr>
          <p:cNvPr id="49" name="Google Shape;49;p7"/>
          <p:cNvPicPr preferRelativeResize="0"/>
          <p:nvPr/>
        </p:nvPicPr>
        <p:blipFill>
          <a:blip r:embed="rId2">
            <a:alphaModFix/>
          </a:blip>
          <a:stretch>
            <a:fillRect/>
          </a:stretch>
        </p:blipFill>
        <p:spPr>
          <a:xfrm>
            <a:off x="231625" y="1050825"/>
            <a:ext cx="713000" cy="713000"/>
          </a:xfrm>
          <a:prstGeom prst="rect">
            <a:avLst/>
          </a:prstGeom>
          <a:noFill/>
          <a:ln>
            <a:noFill/>
          </a:ln>
        </p:spPr>
      </p:pic>
      <p:pic>
        <p:nvPicPr>
          <p:cNvPr id="50" name="Google Shape;50;p7"/>
          <p:cNvPicPr preferRelativeResize="0"/>
          <p:nvPr/>
        </p:nvPicPr>
        <p:blipFill>
          <a:blip r:embed="rId2">
            <a:alphaModFix/>
          </a:blip>
          <a:stretch>
            <a:fillRect/>
          </a:stretch>
        </p:blipFill>
        <p:spPr>
          <a:xfrm>
            <a:off x="1596900" y="283925"/>
            <a:ext cx="548700" cy="548700"/>
          </a:xfrm>
          <a:prstGeom prst="rect">
            <a:avLst/>
          </a:prstGeom>
          <a:noFill/>
          <a:ln>
            <a:noFill/>
          </a:ln>
        </p:spPr>
      </p:pic>
      <p:pic>
        <p:nvPicPr>
          <p:cNvPr id="51" name="Google Shape;51;p7"/>
          <p:cNvPicPr preferRelativeResize="0"/>
          <p:nvPr/>
        </p:nvPicPr>
        <p:blipFill>
          <a:blip r:embed="rId2">
            <a:alphaModFix/>
          </a:blip>
          <a:stretch>
            <a:fillRect/>
          </a:stretch>
        </p:blipFill>
        <p:spPr>
          <a:xfrm>
            <a:off x="8226175" y="3345450"/>
            <a:ext cx="785875" cy="785875"/>
          </a:xfrm>
          <a:prstGeom prst="rect">
            <a:avLst/>
          </a:prstGeom>
          <a:noFill/>
          <a:ln>
            <a:noFill/>
          </a:ln>
        </p:spPr>
      </p:pic>
      <p:pic>
        <p:nvPicPr>
          <p:cNvPr id="52" name="Google Shape;52;p7"/>
          <p:cNvPicPr preferRelativeResize="0"/>
          <p:nvPr/>
        </p:nvPicPr>
        <p:blipFill>
          <a:blip r:embed="rId3">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ody (with full bleed image)" type="tx">
  <p:cSld name="TITLE_AND_BODY">
    <p:bg>
      <p:bgPr>
        <a:solidFill>
          <a:schemeClr val="lt2"/>
        </a:solidFill>
        <a:effectLst/>
      </p:bgPr>
    </p:bg>
    <p:spTree>
      <p:nvGrpSpPr>
        <p:cNvPr id="1" name="Shape 53"/>
        <p:cNvGrpSpPr/>
        <p:nvPr/>
      </p:nvGrpSpPr>
      <p:grpSpPr>
        <a:xfrm>
          <a:off x="0" y="0"/>
          <a:ext cx="0" cy="0"/>
          <a:chOff x="0" y="0"/>
          <a:chExt cx="0" cy="0"/>
        </a:xfrm>
      </p:grpSpPr>
      <p:sp>
        <p:nvSpPr>
          <p:cNvPr id="54" name="Google Shape;54;p8"/>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5" name="Google Shape;55;p8"/>
          <p:cNvSpPr>
            <a:spLocks noGrp="1"/>
          </p:cNvSpPr>
          <p:nvPr>
            <p:ph type="pic" idx="2"/>
          </p:nvPr>
        </p:nvSpPr>
        <p:spPr>
          <a:xfrm>
            <a:off x="5556350" y="0"/>
            <a:ext cx="3587700" cy="5143500"/>
          </a:xfrm>
          <a:prstGeom prst="rect">
            <a:avLst/>
          </a:prstGeom>
          <a:noFill/>
          <a:ln>
            <a:noFill/>
          </a:ln>
        </p:spPr>
      </p:sp>
      <p:sp>
        <p:nvSpPr>
          <p:cNvPr id="56" name="Google Shape;56;p8"/>
          <p:cNvSpPr txBox="1">
            <a:spLocks noGrp="1"/>
          </p:cNvSpPr>
          <p:nvPr>
            <p:ph type="title"/>
          </p:nvPr>
        </p:nvSpPr>
        <p:spPr>
          <a:xfrm>
            <a:off x="729450" y="487475"/>
            <a:ext cx="46758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57" name="Google Shape;57;p8"/>
          <p:cNvSpPr txBox="1">
            <a:spLocks noGrp="1"/>
          </p:cNvSpPr>
          <p:nvPr>
            <p:ph type="body" idx="1"/>
          </p:nvPr>
        </p:nvSpPr>
        <p:spPr>
          <a:xfrm>
            <a:off x="729450" y="1732850"/>
            <a:ext cx="41886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58" name="Google Shape;58;p8"/>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ody (with circular image)">
  <p:cSld name="TITLE_AND_BODY_3">
    <p:bg>
      <p:bgPr>
        <a:solidFill>
          <a:schemeClr val="lt2"/>
        </a:solid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9"/>
          <p:cNvSpPr txBox="1">
            <a:spLocks noGrp="1"/>
          </p:cNvSpPr>
          <p:nvPr>
            <p:ph type="title"/>
          </p:nvPr>
        </p:nvSpPr>
        <p:spPr>
          <a:xfrm>
            <a:off x="729450" y="487475"/>
            <a:ext cx="46758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62" name="Google Shape;62;p9"/>
          <p:cNvSpPr>
            <a:spLocks noGrp="1"/>
          </p:cNvSpPr>
          <p:nvPr>
            <p:ph type="pic" idx="2"/>
          </p:nvPr>
        </p:nvSpPr>
        <p:spPr>
          <a:xfrm>
            <a:off x="4778375" y="797625"/>
            <a:ext cx="3960000" cy="3960000"/>
          </a:xfrm>
          <a:prstGeom prst="ellipse">
            <a:avLst/>
          </a:prstGeom>
          <a:noFill/>
          <a:ln>
            <a:noFill/>
          </a:ln>
        </p:spPr>
      </p:sp>
      <p:pic>
        <p:nvPicPr>
          <p:cNvPr id="63" name="Google Shape;63;p9"/>
          <p:cNvPicPr preferRelativeResize="0"/>
          <p:nvPr/>
        </p:nvPicPr>
        <p:blipFill>
          <a:blip r:embed="rId2">
            <a:alphaModFix/>
          </a:blip>
          <a:stretch>
            <a:fillRect/>
          </a:stretch>
        </p:blipFill>
        <p:spPr>
          <a:xfrm>
            <a:off x="7951175" y="705975"/>
            <a:ext cx="393600" cy="393600"/>
          </a:xfrm>
          <a:prstGeom prst="rect">
            <a:avLst/>
          </a:prstGeom>
          <a:noFill/>
          <a:ln>
            <a:noFill/>
          </a:ln>
        </p:spPr>
      </p:pic>
      <p:pic>
        <p:nvPicPr>
          <p:cNvPr id="64" name="Google Shape;64;p9"/>
          <p:cNvPicPr preferRelativeResize="0"/>
          <p:nvPr/>
        </p:nvPicPr>
        <p:blipFill>
          <a:blip r:embed="rId2">
            <a:alphaModFix/>
          </a:blip>
          <a:stretch>
            <a:fillRect/>
          </a:stretch>
        </p:blipFill>
        <p:spPr>
          <a:xfrm>
            <a:off x="4778375" y="4263973"/>
            <a:ext cx="614000" cy="614000"/>
          </a:xfrm>
          <a:prstGeom prst="rect">
            <a:avLst/>
          </a:prstGeom>
          <a:noFill/>
          <a:ln>
            <a:noFill/>
          </a:ln>
        </p:spPr>
      </p:pic>
      <p:sp>
        <p:nvSpPr>
          <p:cNvPr id="65" name="Google Shape;65;p9"/>
          <p:cNvSpPr txBox="1">
            <a:spLocks noGrp="1"/>
          </p:cNvSpPr>
          <p:nvPr>
            <p:ph type="body" idx="1"/>
          </p:nvPr>
        </p:nvSpPr>
        <p:spPr>
          <a:xfrm>
            <a:off x="729450" y="1732850"/>
            <a:ext cx="41886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66" name="Google Shape;66;p9"/>
          <p:cNvPicPr preferRelativeResize="0"/>
          <p:nvPr/>
        </p:nvPicPr>
        <p:blipFill>
          <a:blip r:embed="rId3">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TITLE_AND_BODY_2">
    <p:bg>
      <p:bgPr>
        <a:solidFill>
          <a:schemeClr val="lt2"/>
        </a:solidFill>
        <a:effectLst/>
      </p:bgPr>
    </p:bg>
    <p:spTree>
      <p:nvGrpSpPr>
        <p:cNvPr id="1" name="Shape 67"/>
        <p:cNvGrpSpPr/>
        <p:nvPr/>
      </p:nvGrpSpPr>
      <p:grpSpPr>
        <a:xfrm>
          <a:off x="0" y="0"/>
          <a:ext cx="0" cy="0"/>
          <a:chOff x="0" y="0"/>
          <a:chExt cx="0" cy="0"/>
        </a:xfrm>
      </p:grpSpPr>
      <p:sp>
        <p:nvSpPr>
          <p:cNvPr id="68" name="Google Shape;68;p10"/>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9" name="Google Shape;69;p10"/>
          <p:cNvSpPr txBox="1">
            <a:spLocks noGrp="1"/>
          </p:cNvSpPr>
          <p:nvPr>
            <p:ph type="title"/>
          </p:nvPr>
        </p:nvSpPr>
        <p:spPr>
          <a:xfrm>
            <a:off x="729450" y="487475"/>
            <a:ext cx="78432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70" name="Google Shape;70;p10"/>
          <p:cNvSpPr txBox="1">
            <a:spLocks noGrp="1"/>
          </p:cNvSpPr>
          <p:nvPr>
            <p:ph type="body" idx="1"/>
          </p:nvPr>
        </p:nvSpPr>
        <p:spPr>
          <a:xfrm>
            <a:off x="736500" y="1331200"/>
            <a:ext cx="76710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71" name="Google Shape;71;p10"/>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body with bullet points" type="titleOnly">
  <p:cSld name="TITLE_ONLY">
    <p:bg>
      <p:bgPr>
        <a:solidFill>
          <a:schemeClr val="lt2"/>
        </a:solidFill>
        <a:effectLst/>
      </p:bgPr>
    </p:bg>
    <p:spTree>
      <p:nvGrpSpPr>
        <p:cNvPr id="1" name="Shape 72"/>
        <p:cNvGrpSpPr/>
        <p:nvPr/>
      </p:nvGrpSpPr>
      <p:grpSpPr>
        <a:xfrm>
          <a:off x="0" y="0"/>
          <a:ext cx="0" cy="0"/>
          <a:chOff x="0" y="0"/>
          <a:chExt cx="0" cy="0"/>
        </a:xfrm>
      </p:grpSpPr>
      <p:sp>
        <p:nvSpPr>
          <p:cNvPr id="73" name="Google Shape;73;p11"/>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74" name="Google Shape;74;p11"/>
          <p:cNvSpPr/>
          <p:nvPr/>
        </p:nvSpPr>
        <p:spPr>
          <a:xfrm>
            <a:off x="830390" y="1358838"/>
            <a:ext cx="328800" cy="328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75" name="Google Shape;75;p11"/>
          <p:cNvSpPr/>
          <p:nvPr/>
        </p:nvSpPr>
        <p:spPr>
          <a:xfrm>
            <a:off x="830390" y="2909578"/>
            <a:ext cx="328800" cy="328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2</a:t>
            </a:r>
            <a:endParaRPr sz="800" b="1">
              <a:solidFill>
                <a:srgbClr val="FFFFFF"/>
              </a:solidFill>
            </a:endParaRPr>
          </a:p>
        </p:txBody>
      </p:sp>
      <p:sp>
        <p:nvSpPr>
          <p:cNvPr id="76" name="Google Shape;76;p11"/>
          <p:cNvSpPr/>
          <p:nvPr/>
        </p:nvSpPr>
        <p:spPr>
          <a:xfrm>
            <a:off x="4520409" y="1358838"/>
            <a:ext cx="328800" cy="328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3</a:t>
            </a:r>
            <a:endParaRPr sz="800" b="1">
              <a:solidFill>
                <a:srgbClr val="FFFFFF"/>
              </a:solidFill>
            </a:endParaRPr>
          </a:p>
        </p:txBody>
      </p:sp>
      <p:sp>
        <p:nvSpPr>
          <p:cNvPr id="77" name="Google Shape;77;p11"/>
          <p:cNvSpPr/>
          <p:nvPr/>
        </p:nvSpPr>
        <p:spPr>
          <a:xfrm>
            <a:off x="4520409" y="2909578"/>
            <a:ext cx="328800" cy="3288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4</a:t>
            </a:r>
            <a:endParaRPr sz="800" b="1">
              <a:solidFill>
                <a:srgbClr val="FFFFFF"/>
              </a:solidFill>
            </a:endParaRPr>
          </a:p>
        </p:txBody>
      </p:sp>
      <p:sp>
        <p:nvSpPr>
          <p:cNvPr id="78" name="Google Shape;78;p11"/>
          <p:cNvSpPr txBox="1">
            <a:spLocks noGrp="1"/>
          </p:cNvSpPr>
          <p:nvPr>
            <p:ph type="sldNum" idx="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79" name="Google Shape;79;p11"/>
          <p:cNvSpPr txBox="1">
            <a:spLocks noGrp="1"/>
          </p:cNvSpPr>
          <p:nvPr>
            <p:ph type="title"/>
          </p:nvPr>
        </p:nvSpPr>
        <p:spPr>
          <a:xfrm>
            <a:off x="729450" y="487475"/>
            <a:ext cx="78432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80" name="Google Shape;80;p11"/>
          <p:cNvSpPr txBox="1">
            <a:spLocks noGrp="1"/>
          </p:cNvSpPr>
          <p:nvPr>
            <p:ph type="body" idx="1"/>
          </p:nvPr>
        </p:nvSpPr>
        <p:spPr>
          <a:xfrm>
            <a:off x="1159200" y="1358850"/>
            <a:ext cx="2742900" cy="1319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11"/>
          <p:cNvSpPr txBox="1">
            <a:spLocks noGrp="1"/>
          </p:cNvSpPr>
          <p:nvPr>
            <p:ph type="body" idx="3"/>
          </p:nvPr>
        </p:nvSpPr>
        <p:spPr>
          <a:xfrm>
            <a:off x="1159200" y="2909575"/>
            <a:ext cx="2742900" cy="1319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2" name="Google Shape;82;p11"/>
          <p:cNvSpPr txBox="1">
            <a:spLocks noGrp="1"/>
          </p:cNvSpPr>
          <p:nvPr>
            <p:ph type="body" idx="4"/>
          </p:nvPr>
        </p:nvSpPr>
        <p:spPr>
          <a:xfrm>
            <a:off x="4849200" y="1358850"/>
            <a:ext cx="2742900" cy="1319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3" name="Google Shape;83;p11"/>
          <p:cNvSpPr txBox="1">
            <a:spLocks noGrp="1"/>
          </p:cNvSpPr>
          <p:nvPr>
            <p:ph type="body" idx="5"/>
          </p:nvPr>
        </p:nvSpPr>
        <p:spPr>
          <a:xfrm>
            <a:off x="4849200" y="2909575"/>
            <a:ext cx="2742900" cy="1319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84" name="Google Shape;84;p11"/>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body (with 2 images)">
  <p:cSld name="CUSTOM_1">
    <p:bg>
      <p:bgPr>
        <a:solidFill>
          <a:schemeClr val="lt2"/>
        </a:solidFill>
        <a:effectLst/>
      </p:bgPr>
    </p:bg>
    <p:spTree>
      <p:nvGrpSpPr>
        <p:cNvPr id="1" name="Shape 85"/>
        <p:cNvGrpSpPr/>
        <p:nvPr/>
      </p:nvGrpSpPr>
      <p:grpSpPr>
        <a:xfrm>
          <a:off x="0" y="0"/>
          <a:ext cx="0" cy="0"/>
          <a:chOff x="0" y="0"/>
          <a:chExt cx="0" cy="0"/>
        </a:xfrm>
      </p:grpSpPr>
      <p:sp>
        <p:nvSpPr>
          <p:cNvPr id="86" name="Google Shape;86;p12"/>
          <p:cNvSpPr>
            <a:spLocks noGrp="1"/>
          </p:cNvSpPr>
          <p:nvPr>
            <p:ph type="pic" idx="2"/>
          </p:nvPr>
        </p:nvSpPr>
        <p:spPr>
          <a:xfrm rot="5400000">
            <a:off x="6313650" y="1981875"/>
            <a:ext cx="1973700" cy="3262500"/>
          </a:xfrm>
          <a:prstGeom prst="roundRect">
            <a:avLst>
              <a:gd name="adj" fmla="val 16667"/>
            </a:avLst>
          </a:prstGeom>
          <a:noFill/>
          <a:ln>
            <a:noFill/>
          </a:ln>
        </p:spPr>
      </p:sp>
      <p:sp>
        <p:nvSpPr>
          <p:cNvPr id="87" name="Google Shape;87;p12"/>
          <p:cNvSpPr>
            <a:spLocks noGrp="1"/>
          </p:cNvSpPr>
          <p:nvPr>
            <p:ph type="pic" idx="3"/>
          </p:nvPr>
        </p:nvSpPr>
        <p:spPr>
          <a:xfrm rot="5400000">
            <a:off x="6313650" y="-156925"/>
            <a:ext cx="1973700" cy="3262500"/>
          </a:xfrm>
          <a:prstGeom prst="roundRect">
            <a:avLst>
              <a:gd name="adj" fmla="val 16667"/>
            </a:avLst>
          </a:prstGeom>
          <a:noFill/>
          <a:ln>
            <a:noFill/>
          </a:ln>
        </p:spPr>
      </p:sp>
      <p:sp>
        <p:nvSpPr>
          <p:cNvPr id="88" name="Google Shape;88;p12"/>
          <p:cNvSpPr txBox="1">
            <a:spLocks noGrp="1"/>
          </p:cNvSpPr>
          <p:nvPr>
            <p:ph type="sldNum" idx="12"/>
          </p:nvPr>
        </p:nvSpPr>
        <p:spPr>
          <a:xfrm>
            <a:off x="8344777" y="459997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2"/>
          <p:cNvSpPr txBox="1">
            <a:spLocks noGrp="1"/>
          </p:cNvSpPr>
          <p:nvPr>
            <p:ph type="title"/>
          </p:nvPr>
        </p:nvSpPr>
        <p:spPr>
          <a:xfrm>
            <a:off x="729450" y="487475"/>
            <a:ext cx="49398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0">
                <a:solidFill>
                  <a:schemeClr val="dk2"/>
                </a:solidFill>
              </a:defRPr>
            </a:lvl1pPr>
            <a:lvl2pPr lvl="1" rtl="0">
              <a:spcBef>
                <a:spcPts val="0"/>
              </a:spcBef>
              <a:spcAft>
                <a:spcPts val="0"/>
              </a:spcAft>
              <a:buClr>
                <a:schemeClr val="dk2"/>
              </a:buClr>
              <a:buSzPts val="2600"/>
              <a:buNone/>
              <a:defRPr sz="2600" b="0">
                <a:solidFill>
                  <a:schemeClr val="dk2"/>
                </a:solidFill>
              </a:defRPr>
            </a:lvl2pPr>
            <a:lvl3pPr lvl="2" rtl="0">
              <a:spcBef>
                <a:spcPts val="0"/>
              </a:spcBef>
              <a:spcAft>
                <a:spcPts val="0"/>
              </a:spcAft>
              <a:buClr>
                <a:schemeClr val="dk2"/>
              </a:buClr>
              <a:buSzPts val="2600"/>
              <a:buNone/>
              <a:defRPr sz="2600" b="0">
                <a:solidFill>
                  <a:schemeClr val="dk2"/>
                </a:solidFill>
              </a:defRPr>
            </a:lvl3pPr>
            <a:lvl4pPr lvl="3" rtl="0">
              <a:spcBef>
                <a:spcPts val="0"/>
              </a:spcBef>
              <a:spcAft>
                <a:spcPts val="0"/>
              </a:spcAft>
              <a:buClr>
                <a:schemeClr val="dk2"/>
              </a:buClr>
              <a:buSzPts val="2600"/>
              <a:buNone/>
              <a:defRPr sz="2600" b="0">
                <a:solidFill>
                  <a:schemeClr val="dk2"/>
                </a:solidFill>
              </a:defRPr>
            </a:lvl4pPr>
            <a:lvl5pPr lvl="4" rtl="0">
              <a:spcBef>
                <a:spcPts val="0"/>
              </a:spcBef>
              <a:spcAft>
                <a:spcPts val="0"/>
              </a:spcAft>
              <a:buClr>
                <a:schemeClr val="dk2"/>
              </a:buClr>
              <a:buSzPts val="2600"/>
              <a:buNone/>
              <a:defRPr sz="2600" b="0">
                <a:solidFill>
                  <a:schemeClr val="dk2"/>
                </a:solidFill>
              </a:defRPr>
            </a:lvl5pPr>
            <a:lvl6pPr lvl="5" rtl="0">
              <a:spcBef>
                <a:spcPts val="0"/>
              </a:spcBef>
              <a:spcAft>
                <a:spcPts val="0"/>
              </a:spcAft>
              <a:buClr>
                <a:schemeClr val="dk2"/>
              </a:buClr>
              <a:buSzPts val="2600"/>
              <a:buNone/>
              <a:defRPr sz="2600" b="0">
                <a:solidFill>
                  <a:schemeClr val="dk2"/>
                </a:solidFill>
              </a:defRPr>
            </a:lvl6pPr>
            <a:lvl7pPr lvl="6" rtl="0">
              <a:spcBef>
                <a:spcPts val="0"/>
              </a:spcBef>
              <a:spcAft>
                <a:spcPts val="0"/>
              </a:spcAft>
              <a:buClr>
                <a:schemeClr val="dk2"/>
              </a:buClr>
              <a:buSzPts val="2600"/>
              <a:buNone/>
              <a:defRPr sz="2600" b="0">
                <a:solidFill>
                  <a:schemeClr val="dk2"/>
                </a:solidFill>
              </a:defRPr>
            </a:lvl7pPr>
            <a:lvl8pPr lvl="7" rtl="0">
              <a:spcBef>
                <a:spcPts val="0"/>
              </a:spcBef>
              <a:spcAft>
                <a:spcPts val="0"/>
              </a:spcAft>
              <a:buClr>
                <a:schemeClr val="dk2"/>
              </a:buClr>
              <a:buSzPts val="2600"/>
              <a:buNone/>
              <a:defRPr sz="2600" b="0">
                <a:solidFill>
                  <a:schemeClr val="dk2"/>
                </a:solidFill>
              </a:defRPr>
            </a:lvl8pPr>
            <a:lvl9pPr lvl="8" rtl="0">
              <a:spcBef>
                <a:spcPts val="0"/>
              </a:spcBef>
              <a:spcAft>
                <a:spcPts val="0"/>
              </a:spcAft>
              <a:buClr>
                <a:schemeClr val="dk2"/>
              </a:buClr>
              <a:buSzPts val="2600"/>
              <a:buNone/>
              <a:defRPr sz="2600" b="0">
                <a:solidFill>
                  <a:schemeClr val="dk2"/>
                </a:solidFill>
              </a:defRPr>
            </a:lvl9pPr>
          </a:lstStyle>
          <a:p>
            <a:endParaRPr/>
          </a:p>
        </p:txBody>
      </p:sp>
      <p:sp>
        <p:nvSpPr>
          <p:cNvPr id="90" name="Google Shape;90;p12"/>
          <p:cNvSpPr txBox="1">
            <a:spLocks noGrp="1"/>
          </p:cNvSpPr>
          <p:nvPr>
            <p:ph type="body" idx="1"/>
          </p:nvPr>
        </p:nvSpPr>
        <p:spPr>
          <a:xfrm>
            <a:off x="736500" y="1520275"/>
            <a:ext cx="4783500" cy="2582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2"/>
              </a:buClr>
              <a:buSzPts val="1800"/>
              <a:buChar char="●"/>
              <a:defRPr sz="1800">
                <a:solidFill>
                  <a:schemeClr val="dk2"/>
                </a:solidFill>
              </a:defRPr>
            </a:lvl1pPr>
            <a:lvl2pPr marL="914400" lvl="1" indent="-330200" rtl="0">
              <a:spcBef>
                <a:spcPts val="1600"/>
              </a:spcBef>
              <a:spcAft>
                <a:spcPts val="0"/>
              </a:spcAft>
              <a:buClr>
                <a:schemeClr val="dk2"/>
              </a:buClr>
              <a:buSzPts val="1600"/>
              <a:buChar char="○"/>
              <a:defRPr sz="1600">
                <a:solidFill>
                  <a:schemeClr val="dk2"/>
                </a:solidFill>
              </a:defRPr>
            </a:lvl2pPr>
            <a:lvl3pPr marL="1371600" lvl="2" indent="-330200" rtl="0">
              <a:spcBef>
                <a:spcPts val="1600"/>
              </a:spcBef>
              <a:spcAft>
                <a:spcPts val="0"/>
              </a:spcAft>
              <a:buClr>
                <a:schemeClr val="dk2"/>
              </a:buClr>
              <a:buSzPts val="1600"/>
              <a:buChar char="■"/>
              <a:defRPr sz="1600">
                <a:solidFill>
                  <a:schemeClr val="dk2"/>
                </a:solidFill>
              </a:defRPr>
            </a:lvl3pPr>
            <a:lvl4pPr marL="1828800" lvl="3" indent="-330200" rtl="0">
              <a:spcBef>
                <a:spcPts val="1600"/>
              </a:spcBef>
              <a:spcAft>
                <a:spcPts val="0"/>
              </a:spcAft>
              <a:buClr>
                <a:schemeClr val="dk2"/>
              </a:buClr>
              <a:buSzPts val="1600"/>
              <a:buChar char="●"/>
              <a:defRPr sz="1600">
                <a:solidFill>
                  <a:schemeClr val="dk2"/>
                </a:solidFill>
              </a:defRPr>
            </a:lvl4pPr>
            <a:lvl5pPr marL="2286000" lvl="4" indent="-330200" rtl="0">
              <a:spcBef>
                <a:spcPts val="1600"/>
              </a:spcBef>
              <a:spcAft>
                <a:spcPts val="0"/>
              </a:spcAft>
              <a:buClr>
                <a:schemeClr val="dk2"/>
              </a:buClr>
              <a:buSzPts val="1600"/>
              <a:buChar char="○"/>
              <a:defRPr sz="1600">
                <a:solidFill>
                  <a:schemeClr val="dk2"/>
                </a:solidFill>
              </a:defRPr>
            </a:lvl5pPr>
            <a:lvl6pPr marL="2743200" lvl="5" indent="-330200" rtl="0">
              <a:spcBef>
                <a:spcPts val="1600"/>
              </a:spcBef>
              <a:spcAft>
                <a:spcPts val="0"/>
              </a:spcAft>
              <a:buClr>
                <a:schemeClr val="dk2"/>
              </a:buClr>
              <a:buSzPts val="1600"/>
              <a:buChar char="■"/>
              <a:defRPr sz="1600">
                <a:solidFill>
                  <a:schemeClr val="dk2"/>
                </a:solidFill>
              </a:defRPr>
            </a:lvl6pPr>
            <a:lvl7pPr marL="3200400" lvl="6" indent="-330200" rtl="0">
              <a:spcBef>
                <a:spcPts val="1600"/>
              </a:spcBef>
              <a:spcAft>
                <a:spcPts val="0"/>
              </a:spcAft>
              <a:buClr>
                <a:schemeClr val="dk2"/>
              </a:buClr>
              <a:buSzPts val="1600"/>
              <a:buChar char="●"/>
              <a:defRPr sz="1600">
                <a:solidFill>
                  <a:schemeClr val="dk2"/>
                </a:solidFill>
              </a:defRPr>
            </a:lvl7pPr>
            <a:lvl8pPr marL="3657600" lvl="7" indent="-330200" rtl="0">
              <a:spcBef>
                <a:spcPts val="1600"/>
              </a:spcBef>
              <a:spcAft>
                <a:spcPts val="0"/>
              </a:spcAft>
              <a:buClr>
                <a:schemeClr val="dk2"/>
              </a:buClr>
              <a:buSzPts val="1600"/>
              <a:buChar char="○"/>
              <a:defRPr sz="1600">
                <a:solidFill>
                  <a:schemeClr val="dk2"/>
                </a:solidFill>
              </a:defRPr>
            </a:lvl8pPr>
            <a:lvl9pPr marL="4114800" lvl="8" indent="-330200" rtl="0">
              <a:spcBef>
                <a:spcPts val="1600"/>
              </a:spcBef>
              <a:spcAft>
                <a:spcPts val="1600"/>
              </a:spcAft>
              <a:buClr>
                <a:schemeClr val="dk2"/>
              </a:buClr>
              <a:buSzPts val="1600"/>
              <a:buChar char="■"/>
              <a:defRPr sz="1600">
                <a:solidFill>
                  <a:schemeClr val="dk2"/>
                </a:solidFill>
              </a:defRPr>
            </a:lvl9pPr>
          </a:lstStyle>
          <a:p>
            <a:endParaRPr/>
          </a:p>
        </p:txBody>
      </p:sp>
      <p:pic>
        <p:nvPicPr>
          <p:cNvPr id="91" name="Google Shape;91;p12"/>
          <p:cNvPicPr preferRelativeResize="0"/>
          <p:nvPr/>
        </p:nvPicPr>
        <p:blipFill>
          <a:blip r:embed="rId2">
            <a:alphaModFix/>
          </a:blip>
          <a:stretch>
            <a:fillRect/>
          </a:stretch>
        </p:blipFill>
        <p:spPr>
          <a:xfrm>
            <a:off x="152400" y="4451700"/>
            <a:ext cx="540000" cy="615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4.png"/><Relationship Id="rId4" Type="http://schemas.openxmlformats.org/officeDocument/2006/relationships/slideLayout" Target="../slideLayouts/slideLayout25.xml"/><Relationship Id="rId9"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0800" y="486000"/>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Nunito Sans"/>
              <a:buNone/>
              <a:defRPr sz="2600" b="1">
                <a:solidFill>
                  <a:schemeClr val="dk2"/>
                </a:solidFill>
                <a:latin typeface="Nunito Sans"/>
                <a:ea typeface="Nunito Sans"/>
                <a:cs typeface="Nunito Sans"/>
                <a:sym typeface="Nunito Sans"/>
              </a:defRPr>
            </a:lvl1pPr>
            <a:lvl2pPr lvl="1" rtl="0">
              <a:spcBef>
                <a:spcPts val="0"/>
              </a:spcBef>
              <a:spcAft>
                <a:spcPts val="0"/>
              </a:spcAft>
              <a:buSzPts val="2800"/>
              <a:buFont typeface="Nunito Sans"/>
              <a:buNone/>
              <a:defRPr sz="2800" b="1">
                <a:latin typeface="Nunito Sans"/>
                <a:ea typeface="Nunito Sans"/>
                <a:cs typeface="Nunito Sans"/>
                <a:sym typeface="Nunito Sans"/>
              </a:defRPr>
            </a:lvl2pPr>
            <a:lvl3pPr lvl="2" rtl="0">
              <a:spcBef>
                <a:spcPts val="0"/>
              </a:spcBef>
              <a:spcAft>
                <a:spcPts val="0"/>
              </a:spcAft>
              <a:buSzPts val="2800"/>
              <a:buFont typeface="Nunito Sans"/>
              <a:buNone/>
              <a:defRPr sz="2800" b="1">
                <a:latin typeface="Nunito Sans"/>
                <a:ea typeface="Nunito Sans"/>
                <a:cs typeface="Nunito Sans"/>
                <a:sym typeface="Nunito Sans"/>
              </a:defRPr>
            </a:lvl3pPr>
            <a:lvl4pPr lvl="3" rtl="0">
              <a:spcBef>
                <a:spcPts val="0"/>
              </a:spcBef>
              <a:spcAft>
                <a:spcPts val="0"/>
              </a:spcAft>
              <a:buSzPts val="2800"/>
              <a:buFont typeface="Nunito Sans"/>
              <a:buNone/>
              <a:defRPr sz="2800" b="1">
                <a:latin typeface="Nunito Sans"/>
                <a:ea typeface="Nunito Sans"/>
                <a:cs typeface="Nunito Sans"/>
                <a:sym typeface="Nunito Sans"/>
              </a:defRPr>
            </a:lvl4pPr>
            <a:lvl5pPr lvl="4" rtl="0">
              <a:spcBef>
                <a:spcPts val="0"/>
              </a:spcBef>
              <a:spcAft>
                <a:spcPts val="0"/>
              </a:spcAft>
              <a:buSzPts val="2800"/>
              <a:buFont typeface="Nunito Sans"/>
              <a:buNone/>
              <a:defRPr sz="2800" b="1">
                <a:latin typeface="Nunito Sans"/>
                <a:ea typeface="Nunito Sans"/>
                <a:cs typeface="Nunito Sans"/>
                <a:sym typeface="Nunito Sans"/>
              </a:defRPr>
            </a:lvl5pPr>
            <a:lvl6pPr lvl="5" rtl="0">
              <a:spcBef>
                <a:spcPts val="0"/>
              </a:spcBef>
              <a:spcAft>
                <a:spcPts val="0"/>
              </a:spcAft>
              <a:buSzPts val="2800"/>
              <a:buFont typeface="Nunito Sans"/>
              <a:buNone/>
              <a:defRPr sz="2800" b="1">
                <a:latin typeface="Nunito Sans"/>
                <a:ea typeface="Nunito Sans"/>
                <a:cs typeface="Nunito Sans"/>
                <a:sym typeface="Nunito Sans"/>
              </a:defRPr>
            </a:lvl6pPr>
            <a:lvl7pPr lvl="6" rtl="0">
              <a:spcBef>
                <a:spcPts val="0"/>
              </a:spcBef>
              <a:spcAft>
                <a:spcPts val="0"/>
              </a:spcAft>
              <a:buSzPts val="2800"/>
              <a:buFont typeface="Nunito Sans"/>
              <a:buNone/>
              <a:defRPr sz="2800" b="1">
                <a:latin typeface="Nunito Sans"/>
                <a:ea typeface="Nunito Sans"/>
                <a:cs typeface="Nunito Sans"/>
                <a:sym typeface="Nunito Sans"/>
              </a:defRPr>
            </a:lvl7pPr>
            <a:lvl8pPr lvl="7" rtl="0">
              <a:spcBef>
                <a:spcPts val="0"/>
              </a:spcBef>
              <a:spcAft>
                <a:spcPts val="0"/>
              </a:spcAft>
              <a:buSzPts val="2800"/>
              <a:buFont typeface="Nunito Sans"/>
              <a:buNone/>
              <a:defRPr sz="2800" b="1">
                <a:latin typeface="Nunito Sans"/>
                <a:ea typeface="Nunito Sans"/>
                <a:cs typeface="Nunito Sans"/>
                <a:sym typeface="Nunito Sans"/>
              </a:defRPr>
            </a:lvl8pPr>
            <a:lvl9pPr lvl="8" rtl="0">
              <a:spcBef>
                <a:spcPts val="0"/>
              </a:spcBef>
              <a:spcAft>
                <a:spcPts val="0"/>
              </a:spcAft>
              <a:buSzPts val="2800"/>
              <a:buFont typeface="Nunito Sans"/>
              <a:buNone/>
              <a:defRPr sz="2800" b="1">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730800" y="1249200"/>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6"/>
              </a:buClr>
              <a:buSzPts val="1300"/>
              <a:buFont typeface="Nunito Sans"/>
              <a:buChar char="●"/>
              <a:defRPr sz="1300">
                <a:solidFill>
                  <a:schemeClr val="accent6"/>
                </a:solidFill>
                <a:latin typeface="Nunito Sans"/>
                <a:ea typeface="Nunito Sans"/>
                <a:cs typeface="Nunito Sans"/>
                <a:sym typeface="Nunito Sans"/>
              </a:defRPr>
            </a:lvl1pPr>
            <a:lvl2pPr marL="914400" lvl="1"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2pPr>
            <a:lvl3pPr marL="1371600" lvl="2"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3pPr>
            <a:lvl4pPr marL="1828800" lvl="3"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4pPr>
            <a:lvl5pPr marL="2286000" lvl="4"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5pPr>
            <a:lvl6pPr marL="2743200" lvl="5"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6pPr>
            <a:lvl7pPr marL="3200400" lvl="6"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7pPr>
            <a:lvl8pPr marL="3657600" lvl="7" indent="-298450" rtl="0">
              <a:lnSpc>
                <a:spcPct val="115000"/>
              </a:lnSpc>
              <a:spcBef>
                <a:spcPts val="1600"/>
              </a:spcBef>
              <a:spcAft>
                <a:spcPts val="0"/>
              </a:spcAft>
              <a:buClr>
                <a:schemeClr val="accent6"/>
              </a:buClr>
              <a:buSzPts val="1100"/>
              <a:buFont typeface="Nunito Sans"/>
              <a:buChar char="○"/>
              <a:defRPr sz="1100">
                <a:solidFill>
                  <a:schemeClr val="accent6"/>
                </a:solidFill>
                <a:latin typeface="Nunito Sans"/>
                <a:ea typeface="Nunito Sans"/>
                <a:cs typeface="Nunito Sans"/>
                <a:sym typeface="Nunito Sans"/>
              </a:defRPr>
            </a:lvl8pPr>
            <a:lvl9pPr marL="4114800" lvl="8" indent="-298450" rtl="0">
              <a:lnSpc>
                <a:spcPct val="115000"/>
              </a:lnSpc>
              <a:spcBef>
                <a:spcPts val="1600"/>
              </a:spcBef>
              <a:spcAft>
                <a:spcPts val="1600"/>
              </a:spcAft>
              <a:buClr>
                <a:schemeClr val="accent6"/>
              </a:buClr>
              <a:buSzPts val="1100"/>
              <a:buFont typeface="Nunito Sans"/>
              <a:buChar char="■"/>
              <a:defRPr sz="1100">
                <a:solidFill>
                  <a:schemeClr val="accent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729452" y="4599970"/>
            <a:ext cx="548700" cy="393600"/>
          </a:xfrm>
          <a:prstGeom prst="rect">
            <a:avLst/>
          </a:prstGeom>
          <a:noFill/>
          <a:ln>
            <a:noFill/>
          </a:ln>
        </p:spPr>
        <p:txBody>
          <a:bodyPr spcFirstLastPara="1" wrap="square" lIns="91425" tIns="91425" rIns="91425" bIns="91425" anchor="ctr" anchorCtr="0">
            <a:noAutofit/>
          </a:bodyPr>
          <a:lstStyle>
            <a:lvl1pPr lvl="0" algn="l" rtl="0">
              <a:buNone/>
              <a:defRPr b="1">
                <a:solidFill>
                  <a:schemeClr val="lt1"/>
                </a:solidFill>
                <a:latin typeface="Nunito Sans"/>
                <a:ea typeface="Nunito Sans"/>
                <a:cs typeface="Nunito Sans"/>
                <a:sym typeface="Nunito Sans"/>
              </a:defRPr>
            </a:lvl1pPr>
            <a:lvl2pPr lvl="1" algn="l" rtl="0">
              <a:buNone/>
              <a:defRPr b="1">
                <a:solidFill>
                  <a:schemeClr val="lt1"/>
                </a:solidFill>
                <a:latin typeface="Nunito Sans"/>
                <a:ea typeface="Nunito Sans"/>
                <a:cs typeface="Nunito Sans"/>
                <a:sym typeface="Nunito Sans"/>
              </a:defRPr>
            </a:lvl2pPr>
            <a:lvl3pPr lvl="2" algn="l" rtl="0">
              <a:buNone/>
              <a:defRPr b="1">
                <a:solidFill>
                  <a:schemeClr val="lt1"/>
                </a:solidFill>
                <a:latin typeface="Nunito Sans"/>
                <a:ea typeface="Nunito Sans"/>
                <a:cs typeface="Nunito Sans"/>
                <a:sym typeface="Nunito Sans"/>
              </a:defRPr>
            </a:lvl3pPr>
            <a:lvl4pPr lvl="3" algn="l" rtl="0">
              <a:buNone/>
              <a:defRPr b="1">
                <a:solidFill>
                  <a:schemeClr val="lt1"/>
                </a:solidFill>
                <a:latin typeface="Nunito Sans"/>
                <a:ea typeface="Nunito Sans"/>
                <a:cs typeface="Nunito Sans"/>
                <a:sym typeface="Nunito Sans"/>
              </a:defRPr>
            </a:lvl4pPr>
            <a:lvl5pPr lvl="4" algn="l" rtl="0">
              <a:buNone/>
              <a:defRPr b="1">
                <a:solidFill>
                  <a:schemeClr val="lt1"/>
                </a:solidFill>
                <a:latin typeface="Nunito Sans"/>
                <a:ea typeface="Nunito Sans"/>
                <a:cs typeface="Nunito Sans"/>
                <a:sym typeface="Nunito Sans"/>
              </a:defRPr>
            </a:lvl5pPr>
            <a:lvl6pPr lvl="5" algn="l" rtl="0">
              <a:buNone/>
              <a:defRPr b="1">
                <a:solidFill>
                  <a:schemeClr val="lt1"/>
                </a:solidFill>
                <a:latin typeface="Nunito Sans"/>
                <a:ea typeface="Nunito Sans"/>
                <a:cs typeface="Nunito Sans"/>
                <a:sym typeface="Nunito Sans"/>
              </a:defRPr>
            </a:lvl6pPr>
            <a:lvl7pPr lvl="6" algn="l" rtl="0">
              <a:buNone/>
              <a:defRPr b="1">
                <a:solidFill>
                  <a:schemeClr val="lt1"/>
                </a:solidFill>
                <a:latin typeface="Nunito Sans"/>
                <a:ea typeface="Nunito Sans"/>
                <a:cs typeface="Nunito Sans"/>
                <a:sym typeface="Nunito Sans"/>
              </a:defRPr>
            </a:lvl7pPr>
            <a:lvl8pPr lvl="7" algn="l" rtl="0">
              <a:buNone/>
              <a:defRPr b="1">
                <a:solidFill>
                  <a:schemeClr val="lt1"/>
                </a:solidFill>
                <a:latin typeface="Nunito Sans"/>
                <a:ea typeface="Nunito Sans"/>
                <a:cs typeface="Nunito Sans"/>
                <a:sym typeface="Nunito Sans"/>
              </a:defRPr>
            </a:lvl8pPr>
            <a:lvl9pPr lvl="8" algn="l" rtl="0">
              <a:buNone/>
              <a:defRPr b="1">
                <a:solidFill>
                  <a:schemeClr val="lt1"/>
                </a:solidFill>
                <a:latin typeface="Nunito Sans"/>
                <a:ea typeface="Nunito Sans"/>
                <a:cs typeface="Nunito Sans"/>
                <a:sym typeface="Nunito Sans"/>
              </a:defRPr>
            </a:lvl9pPr>
          </a:lstStyle>
          <a:p>
            <a:pPr marL="0" lvl="0" indent="0" algn="l" rtl="0">
              <a:spcBef>
                <a:spcPts val="0"/>
              </a:spcBef>
              <a:spcAft>
                <a:spcPts val="0"/>
              </a:spcAft>
              <a:buNone/>
            </a:pPr>
            <a:fld id="{00000000-1234-1234-1234-123412341234}" type="slidenum">
              <a:rPr lang="en-GB"/>
              <a:t>‹#›</a:t>
            </a:fld>
            <a:endParaRPr/>
          </a:p>
        </p:txBody>
      </p:sp>
      <p:sp>
        <p:nvSpPr>
          <p:cNvPr id="9" name="Google Shape;9;p1"/>
          <p:cNvSpPr txBox="1">
            <a:spLocks noGrp="1"/>
          </p:cNvSpPr>
          <p:nvPr>
            <p:ph type="sldNum" idx="2"/>
          </p:nvPr>
        </p:nvSpPr>
        <p:spPr>
          <a:xfrm>
            <a:off x="8344777" y="472576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1"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2" y="322"/>
            <a:ext cx="9142858" cy="5142857"/>
          </a:xfrm>
          <a:prstGeom prst="rect">
            <a:avLst/>
          </a:prstGeom>
          <a:noFill/>
          <a:ln>
            <a:noFill/>
          </a:ln>
        </p:spPr>
      </p:pic>
      <p:pic>
        <p:nvPicPr>
          <p:cNvPr id="9" name="image6.png"/>
          <p:cNvPicPr>
            <a:picLocks noChangeAspect="1"/>
          </p:cNvPicPr>
          <p:nvPr/>
        </p:nvPicPr>
        <p:blipFill>
          <a:blip r:embed="rId10"/>
          <a:stretch>
            <a:fillRect/>
          </a:stretch>
        </p:blipFill>
        <p:spPr>
          <a:xfrm>
            <a:off x="572" y="322"/>
            <a:ext cx="9142858" cy="5142857"/>
          </a:xfrm>
          <a:prstGeom prst="rect">
            <a:avLst/>
          </a:prstGeom>
          <a:noFill/>
          <a:ln>
            <a:noFill/>
          </a:ln>
        </p:spPr>
      </p:pic>
      <p:sp>
        <p:nvSpPr>
          <p:cNvPr id="30" name="Rectangle 30"/>
          <p:cNvSpPr>
            <a:spLocks noGrp="1"/>
          </p:cNvSpPr>
          <p:nvPr>
            <p:ph type="title"/>
          </p:nvPr>
        </p:nvSpPr>
        <p:spPr>
          <a:xfrm>
            <a:off x="457200" y="269599"/>
            <a:ext cx="8229600" cy="857250"/>
          </a:xfrm>
          <a:prstGeom prst="rect">
            <a:avLst/>
          </a:prstGeom>
        </p:spPr>
        <p:txBody>
          <a:bodyPr anchor="b" anchorCtr="0">
            <a:normAutofit/>
          </a:bodyPr>
          <a:lstStyle/>
          <a:p>
            <a:pPr algn="l"/>
            <a:r>
              <a:rPr lang="en-US"/>
              <a:t>Click to edit Master title style</a:t>
            </a:r>
          </a:p>
        </p:txBody>
      </p:sp>
      <p:sp>
        <p:nvSpPr>
          <p:cNvPr id="12" name="Rectangle 12"/>
          <p:cNvSpPr>
            <a:spLocks noGrp="1"/>
          </p:cNvSpPr>
          <p:nvPr>
            <p:ph type="body" idx="1"/>
          </p:nvPr>
        </p:nvSpPr>
        <p:spPr>
          <a:xfrm>
            <a:off x="457200" y="1200151"/>
            <a:ext cx="8229600" cy="3394472"/>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dt" sz="half" idx="2"/>
          </p:nvPr>
        </p:nvSpPr>
        <p:spPr>
          <a:xfrm>
            <a:off x="457200" y="4683919"/>
            <a:ext cx="2133600" cy="357188"/>
          </a:xfrm>
          <a:prstGeom prst="rect">
            <a:avLst/>
          </a:prstGeom>
        </p:spPr>
        <p:txBody>
          <a:bodyPr/>
          <a:lstStyle>
            <a:lvl1pPr>
              <a:defRPr sz="750">
                <a:latin typeface="+mn-lt"/>
              </a:defRPr>
            </a:lvl1pPr>
          </a:lstStyle>
          <a:p>
            <a:fld id="{5C14FD69-4A85-4715-A222-ABB225B63BC6}" type="datetimeFigureOut">
              <a:rPr lang="en-US" smtClean="0"/>
              <a:pPr/>
              <a:t>2/25/2026</a:t>
            </a:fld>
            <a:endParaRPr lang="en-US" sz="750"/>
          </a:p>
        </p:txBody>
      </p:sp>
      <p:sp>
        <p:nvSpPr>
          <p:cNvPr id="20" name="Rectangle 20"/>
          <p:cNvSpPr>
            <a:spLocks noGrp="1"/>
          </p:cNvSpPr>
          <p:nvPr>
            <p:ph type="ftr" sz="quarter" idx="3"/>
          </p:nvPr>
        </p:nvSpPr>
        <p:spPr>
          <a:xfrm>
            <a:off x="3124200" y="4683919"/>
            <a:ext cx="2895600" cy="357188"/>
          </a:xfrm>
          <a:prstGeom prst="rect">
            <a:avLst/>
          </a:prstGeom>
        </p:spPr>
        <p:txBody>
          <a:bodyPr/>
          <a:lstStyle>
            <a:lvl1pPr algn="ctr">
              <a:defRPr sz="750">
                <a:latin typeface="+mn-lt"/>
              </a:defRPr>
            </a:lvl1pPr>
          </a:lstStyle>
          <a:p>
            <a:pPr algn="ctr"/>
            <a:endParaRPr lang="en-US" sz="750"/>
          </a:p>
        </p:txBody>
      </p:sp>
      <p:sp>
        <p:nvSpPr>
          <p:cNvPr id="21" name="Rectangle 21"/>
          <p:cNvSpPr>
            <a:spLocks noGrp="1"/>
          </p:cNvSpPr>
          <p:nvPr>
            <p:ph type="sldNum" sz="quarter" idx="4"/>
          </p:nvPr>
        </p:nvSpPr>
        <p:spPr>
          <a:xfrm>
            <a:off x="6553200" y="4683919"/>
            <a:ext cx="2133600" cy="357188"/>
          </a:xfrm>
          <a:prstGeom prst="rect">
            <a:avLst/>
          </a:prstGeom>
        </p:spPr>
        <p:txBody>
          <a:bodyPr/>
          <a:lstStyle>
            <a:lvl1pPr>
              <a:defRPr sz="750">
                <a:latin typeface="+mn-lt"/>
              </a:defRPr>
            </a:lvl1pPr>
          </a:lstStyle>
          <a:p>
            <a:pPr algn="r"/>
            <a:fld id="{D4C49B74-5DB2-4B03-B1D2-7F6A3C51C318}" type="slidenum">
              <a:rPr lang="en-US" smtClean="0"/>
              <a:pPr algn="r"/>
              <a:t>‹#›</a:t>
            </a:fld>
            <a:endParaRPr lang="en-US" sz="750"/>
          </a:p>
        </p:txBody>
      </p:sp>
    </p:spTree>
    <p:extLst>
      <p:ext uri="{BB962C8B-B14F-4D97-AF65-F5344CB8AC3E}">
        <p14:creationId xmlns:p14="http://schemas.microsoft.com/office/powerpoint/2010/main" val="427679878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defPPr>
        <a:defRPr sz="3300">
          <a:solidFill>
            <a:schemeClr val="tx1"/>
          </a:solidFill>
          <a:latin typeface="+mj-lt"/>
          <a:ea typeface="+mj-ea"/>
          <a:cs typeface="+mj-cs"/>
        </a:defRPr>
      </a:defPPr>
      <a:lvl1pPr algn="l" eaLnBrk="1" hangingPunct="1">
        <a:buNone/>
        <a:defRPr sz="2700">
          <a:solidFill>
            <a:schemeClr val="tx1">
              <a:alpha val="100000"/>
            </a:schemeClr>
          </a:solidFill>
          <a:latin typeface="+mj-lt"/>
        </a:defRPr>
      </a:lvl1pPr>
    </p:titleStyle>
    <p:bodyStyle>
      <a:defPPr>
        <a:defRPr>
          <a:solidFill>
            <a:schemeClr val="tx1"/>
          </a:solidFill>
          <a:latin typeface="+mn-lt"/>
          <a:ea typeface="+mn-ea"/>
          <a:cs typeface="+mn-cs"/>
        </a:defRPr>
      </a:defPPr>
      <a:lvl1pPr marL="257175" indent="-257175" eaLnBrk="1" hangingPunct="1">
        <a:buChar char="•"/>
        <a:defRPr sz="2100">
          <a:latin typeface="+mn-lt"/>
        </a:defRPr>
      </a:lvl1pPr>
      <a:lvl2pPr marL="557213" indent="-214313" eaLnBrk="1" hangingPunct="1">
        <a:buChar char="–"/>
        <a:defRPr sz="1800">
          <a:latin typeface="+mn-lt"/>
        </a:defRPr>
      </a:lvl2pPr>
      <a:lvl3pPr marL="857250" indent="-171450" eaLnBrk="1" hangingPunct="1">
        <a:buChar char="•"/>
        <a:defRPr sz="1800">
          <a:latin typeface="+mn-lt"/>
        </a:defRPr>
      </a:lvl3pPr>
      <a:lvl4pPr marL="1200150" indent="-171450" eaLnBrk="1" hangingPunct="1">
        <a:buChar char="–"/>
        <a:defRPr sz="1500">
          <a:latin typeface="+mn-lt"/>
        </a:defRPr>
      </a:lvl4pPr>
      <a:lvl5pPr marL="1543050" indent="-171450" eaLnBrk="1" hangingPunct="1">
        <a:buChar char="»"/>
        <a:defRPr sz="1500">
          <a:latin typeface="+mn-lt"/>
        </a:defRPr>
      </a:lvl5pPr>
      <a:lvl6pPr marL="1885950" indent="-171450" eaLnBrk="1" hangingPunct="1">
        <a:buChar char="•"/>
        <a:defRPr sz="1500"/>
      </a:lvl6pPr>
      <a:lvl7pPr marL="2228850" indent="-171450" eaLnBrk="1" hangingPunct="1">
        <a:buChar char="•"/>
        <a:defRPr sz="1500"/>
      </a:lvl7pPr>
      <a:lvl8pPr marL="2571750" indent="-171450" eaLnBrk="1" hangingPunct="1">
        <a:buChar char="•"/>
        <a:defRPr sz="1500"/>
      </a:lvl8pPr>
      <a:lvl9pPr marL="2914650" indent="-171450" eaLnBrk="1" hangingPunct="1">
        <a:buChar char="•"/>
        <a:defRPr sz="1500"/>
      </a:lvl9pPr>
    </p:bodyStyle>
    <p:otherStyle>
      <a:defPPr>
        <a:defRPr>
          <a:solidFill>
            <a:schemeClr val="tx1"/>
          </a:solidFill>
          <a:latin typeface="+mn-lt"/>
          <a:ea typeface="+mn-ea"/>
          <a:cs typeface="+mn-cs"/>
        </a:defRPr>
      </a:defPPr>
      <a:lvl1pPr marL="0" eaLnBrk="1" hangingPunct="1"/>
      <a:lvl2pPr marL="342900" eaLnBrk="1" hangingPunct="1"/>
      <a:lvl3pPr marL="685800" eaLnBrk="1" hangingPunct="1"/>
      <a:lvl4pPr marL="1028700" eaLnBrk="1" hangingPunct="1"/>
      <a:lvl5pPr marL="1371600" eaLnBrk="1" hangingPunct="1"/>
      <a:lvl6pPr marL="1714500" eaLnBrk="1" hangingPunct="1"/>
      <a:lvl7pPr marL="2057400" eaLnBrk="1" hangingPunct="1"/>
      <a:lvl8pPr marL="2400300" eaLnBrk="1" hangingPunct="1"/>
      <a:lvl9pPr marL="2743200" eaLnBrk="1" hangingPunct="1"/>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9FB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519522"/>
            <a:ext cx="8136904" cy="702078"/>
          </a:xfrm>
          <a:prstGeom prst="rect">
            <a:avLst/>
          </a:prstGeom>
        </p:spPr>
        <p:txBody>
          <a:bodyPr vert="horz" lIns="91440" tIns="45720" rIns="91440" bIns="45720" rtlCol="0" anchor="b" anchorCtr="0">
            <a:noAutofit/>
          </a:bodyPr>
          <a:lstStyle/>
          <a:p>
            <a:r>
              <a:rPr lang="en-US"/>
              <a:t>TITLE</a:t>
            </a:r>
            <a:endParaRPr lang="en-GB"/>
          </a:p>
        </p:txBody>
      </p:sp>
      <p:sp>
        <p:nvSpPr>
          <p:cNvPr id="7" name="Text Placeholder 2"/>
          <p:cNvSpPr>
            <a:spLocks noGrp="1"/>
          </p:cNvSpPr>
          <p:nvPr>
            <p:ph type="body" idx="1"/>
          </p:nvPr>
        </p:nvSpPr>
        <p:spPr>
          <a:xfrm>
            <a:off x="467544" y="1383619"/>
            <a:ext cx="8147248" cy="32864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3"/>
          <p:cNvSpPr txBox="1"/>
          <p:nvPr/>
        </p:nvSpPr>
        <p:spPr>
          <a:xfrm>
            <a:off x="8244409" y="4800102"/>
            <a:ext cx="720080" cy="207749"/>
          </a:xfrm>
          <a:prstGeom prst="rect">
            <a:avLst/>
          </a:prstGeom>
          <a:noFill/>
        </p:spPr>
        <p:txBody>
          <a:bodyPr wrap="square" rtlCol="0">
            <a:spAutoFit/>
          </a:bodyPr>
          <a:lstStyle/>
          <a:p>
            <a:pPr algn="r"/>
            <a:fld id="{14274112-3819-4E3C-A2C8-15D563C4EB1E}" type="slidenum">
              <a:rPr lang="en-GB" sz="750" smtClean="0"/>
              <a:t>‹#›</a:t>
            </a:fld>
            <a:endParaRPr lang="en-GB" sz="750"/>
          </a:p>
        </p:txBody>
      </p:sp>
      <p:pic>
        <p:nvPicPr>
          <p:cNvPr id="8" name="University Logo" descr="Logo&#10;&#10;Description automatically generated with medium confidence">
            <a:extLst>
              <a:ext uri="{FF2B5EF4-FFF2-40B4-BE49-F238E27FC236}">
                <a16:creationId xmlns:a16="http://schemas.microsoft.com/office/drawing/2014/main" id="{87826CD3-130D-D440-8ABD-6248D8758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3758" y="-209344"/>
            <a:ext cx="2160242" cy="1214920"/>
          </a:xfrm>
          <a:prstGeom prst="rect">
            <a:avLst/>
          </a:prstGeom>
        </p:spPr>
      </p:pic>
    </p:spTree>
    <p:extLst>
      <p:ext uri="{BB962C8B-B14F-4D97-AF65-F5344CB8AC3E}">
        <p14:creationId xmlns:p14="http://schemas.microsoft.com/office/powerpoint/2010/main" val="3896527691"/>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685800" rtl="0" eaLnBrk="1" latinLnBrk="0" hangingPunct="1">
        <a:spcBef>
          <a:spcPct val="0"/>
        </a:spcBef>
        <a:buNone/>
        <a:defRPr sz="2400" kern="1200" spc="-113">
          <a:solidFill>
            <a:srgbClr val="495961"/>
          </a:solidFill>
          <a:latin typeface="+mj-lt"/>
          <a:ea typeface="+mj-ea"/>
          <a:cs typeface="+mj-cs"/>
        </a:defRPr>
      </a:lvl1pPr>
    </p:titleStyle>
    <p:bodyStyle>
      <a:lvl1pPr marL="257175" indent="-257175" algn="l" defTabSz="685800" rtl="0" eaLnBrk="1" latinLnBrk="0" hangingPunct="1">
        <a:spcBef>
          <a:spcPts val="0"/>
        </a:spcBef>
        <a:spcAft>
          <a:spcPts val="900"/>
        </a:spcAft>
        <a:buFont typeface="Arial" panose="020B0604020202020204" pitchFamily="34" charset="0"/>
        <a:buChar char="•"/>
        <a:defRPr sz="1500" kern="1200">
          <a:solidFill>
            <a:srgbClr val="495961"/>
          </a:solidFill>
          <a:latin typeface="+mn-lt"/>
          <a:ea typeface="+mn-ea"/>
          <a:cs typeface="+mn-cs"/>
        </a:defRPr>
      </a:lvl1pPr>
      <a:lvl2pPr marL="557213" indent="-214313" algn="l" defTabSz="685800" rtl="0" eaLnBrk="1" latinLnBrk="0" hangingPunct="1">
        <a:spcBef>
          <a:spcPts val="0"/>
        </a:spcBef>
        <a:spcAft>
          <a:spcPts val="900"/>
        </a:spcAft>
        <a:buFont typeface="Arial" panose="020B0604020202020204" pitchFamily="34" charset="0"/>
        <a:buChar char="–"/>
        <a:defRPr sz="1350" kern="1200">
          <a:solidFill>
            <a:srgbClr val="495961"/>
          </a:solidFill>
          <a:latin typeface="+mn-lt"/>
          <a:ea typeface="+mn-ea"/>
          <a:cs typeface="+mn-cs"/>
        </a:defRPr>
      </a:lvl2pPr>
      <a:lvl3pPr marL="857250" indent="-171450" algn="l" defTabSz="685800" rtl="0" eaLnBrk="1" latinLnBrk="0" hangingPunct="1">
        <a:spcBef>
          <a:spcPts val="0"/>
        </a:spcBef>
        <a:spcAft>
          <a:spcPts val="900"/>
        </a:spcAft>
        <a:buFont typeface="Arial" panose="020B0604020202020204" pitchFamily="34" charset="0"/>
        <a:buChar char="•"/>
        <a:defRPr sz="1350" kern="1200">
          <a:solidFill>
            <a:srgbClr val="495961"/>
          </a:solidFill>
          <a:latin typeface="+mn-lt"/>
          <a:ea typeface="+mn-ea"/>
          <a:cs typeface="+mn-cs"/>
        </a:defRPr>
      </a:lvl3pPr>
      <a:lvl4pPr marL="1200150" indent="-171450" algn="l" defTabSz="685800" rtl="0" eaLnBrk="1" latinLnBrk="0" hangingPunct="1">
        <a:spcBef>
          <a:spcPts val="0"/>
        </a:spcBef>
        <a:spcAft>
          <a:spcPts val="900"/>
        </a:spcAft>
        <a:buFont typeface="Arial" panose="020B0604020202020204" pitchFamily="34" charset="0"/>
        <a:buChar char="–"/>
        <a:defRPr sz="1200" kern="1200">
          <a:solidFill>
            <a:srgbClr val="495961"/>
          </a:solidFill>
          <a:latin typeface="+mn-lt"/>
          <a:ea typeface="+mn-ea"/>
          <a:cs typeface="+mn-cs"/>
        </a:defRPr>
      </a:lvl4pPr>
      <a:lvl5pPr marL="1543050" indent="-171450" algn="l" defTabSz="685800" rtl="0" eaLnBrk="1" latinLnBrk="0" hangingPunct="1">
        <a:spcBef>
          <a:spcPts val="0"/>
        </a:spcBef>
        <a:spcAft>
          <a:spcPts val="900"/>
        </a:spcAft>
        <a:buFont typeface="Arial" panose="020B0604020202020204" pitchFamily="34" charset="0"/>
        <a:buChar char="»"/>
        <a:defRPr sz="1050" kern="1200">
          <a:solidFill>
            <a:srgbClr val="49596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mailto:donal.galligan@ombudsmanassociation.org" TargetMode="External"/><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eur01.safelinks.protection.outlook.com/?url=https%3A%2F%2Fupen.us14.list-manage.com%2Fsubscribe%3Fu%3D83d6002a3164e3f996a8054e7%26id%3D5ebb027211&amp;data=05%7C02%7Cjay.amin%40ucl.ac.uk%7C964a84ab056143512aa208ddacb6d195%7C1faf88fea9984c5b93c9210a11d9a5c2%7C0%7C0%7C638856623390852802%7CUnknown%7CTWFpbGZsb3d8eyJFbXB0eU1hcGkiOnRydWUsIlYiOiIwLjAuMDAwMCIsIlAiOiJXaW4zMiIsIkFOIjoiTWFpbCIsIldUIjoyfQ%3D%3D%7C0%7C%7C%7C&amp;sdata=X3lvYayr77C2Dil2VN7Oy7TCH5063hZN2bT5HYfReqw%3D&amp;reserved=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eur01.safelinks.protection.outlook.com/?url=https%3A%2F%2Fwww.linkedin.com%2Fcompany%2Fpolicy-upen%2F&amp;data=05%7C02%7Cjay.amin%40ucl.ac.uk%7C964a84ab056143512aa208ddacb6d195%7C1faf88fea9984c5b93c9210a11d9a5c2%7C0%7C0%7C638856623390835715%7CUnknown%7CTWFpbGZsb3d8eyJFbXB0eU1hcGkiOnRydWUsIlYiOiIwLjAuMDAwMCIsIlAiOiJXaW4zMiIsIkFOIjoiTWFpbCIsIldUIjoyfQ%3D%3D%7C0%7C%7C%7C&amp;sdata=0zF1Q2kF%2FXXVST18MycNBm4w54Za8vi9rIiNLJslJJw%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assets.publishing.service.gov.uk/government/uploads/system/uploads/attachment_data/file/61197/guide-new-ombudsman-schemes.pdf#:~:text=The%20Cabinet%20Office%20provides%20central%20advice%20on%20Ombudsman,status.%20Has%20there%20been%20consultation%20with%20the%20Treasury%3F"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gov.uk/government/publications/incorporation-and-names/annex-a-sensitive-words-and-expressions-or-words-that-could-imply-a-connection-with-government#ombudsman--ombwdsm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www.lgo.org.uk/decison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2"/>
          <p:cNvSpPr txBox="1">
            <a:spLocks noGrp="1"/>
          </p:cNvSpPr>
          <p:nvPr>
            <p:ph type="subTitle" idx="1"/>
          </p:nvPr>
        </p:nvSpPr>
        <p:spPr>
          <a:xfrm>
            <a:off x="7370726" y="4693004"/>
            <a:ext cx="3550800" cy="541200"/>
          </a:xfrm>
          <a:prstGeom prst="rect">
            <a:avLst/>
          </a:prstGeom>
        </p:spPr>
        <p:txBody>
          <a:bodyPr spcFirstLastPara="1" wrap="square" lIns="91425" tIns="91425" rIns="91425" bIns="91425" anchor="t" anchorCtr="0">
            <a:noAutofit/>
          </a:bodyPr>
          <a:lstStyle/>
          <a:p>
            <a:pPr marL="0" indent="0">
              <a:spcAft>
                <a:spcPts val="1600"/>
              </a:spcAft>
            </a:pPr>
            <a:r>
              <a:rPr lang="en-GB"/>
              <a:t>UPEN – 25 Feb 2026</a:t>
            </a:r>
          </a:p>
        </p:txBody>
      </p:sp>
      <p:sp>
        <p:nvSpPr>
          <p:cNvPr id="207" name="Google Shape;207;p22"/>
          <p:cNvSpPr txBox="1">
            <a:spLocks noGrp="1"/>
          </p:cNvSpPr>
          <p:nvPr>
            <p:ph type="ctrTitle"/>
          </p:nvPr>
        </p:nvSpPr>
        <p:spPr>
          <a:xfrm>
            <a:off x="663507" y="1477664"/>
            <a:ext cx="7642511" cy="1094003"/>
          </a:xfrm>
          <a:prstGeom prst="rect">
            <a:avLst/>
          </a:prstGeom>
        </p:spPr>
        <p:txBody>
          <a:bodyPr spcFirstLastPara="1" wrap="square" lIns="91425" tIns="91425" rIns="91425" bIns="91425" anchor="t" anchorCtr="0">
            <a:noAutofit/>
          </a:bodyPr>
          <a:lstStyle/>
          <a:p>
            <a:r>
              <a:rPr lang="en-GB" sz="2800"/>
              <a:t>Welcome to this event;</a:t>
            </a:r>
            <a:br>
              <a:rPr lang="en-GB" sz="2800"/>
            </a:br>
            <a:r>
              <a:rPr lang="en-GB" sz="2800" b="1"/>
              <a:t>Public data for the public good: working with Ombudsman Schemes</a:t>
            </a:r>
          </a:p>
        </p:txBody>
      </p:sp>
      <p:sp>
        <p:nvSpPr>
          <p:cNvPr id="2" name="TextBox 1">
            <a:extLst>
              <a:ext uri="{FF2B5EF4-FFF2-40B4-BE49-F238E27FC236}">
                <a16:creationId xmlns:a16="http://schemas.microsoft.com/office/drawing/2014/main" id="{E1A5BCDC-5DE7-0804-35E1-840087A2CD08}"/>
              </a:ext>
            </a:extLst>
          </p:cNvPr>
          <p:cNvSpPr txBox="1"/>
          <p:nvPr/>
        </p:nvSpPr>
        <p:spPr>
          <a:xfrm>
            <a:off x="1047748" y="3221399"/>
            <a:ext cx="67365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bg1"/>
                </a:solidFill>
                <a:latin typeface="Nunito Sans"/>
              </a:rPr>
              <a:t>Please bear with us while everybody joins. </a:t>
            </a:r>
            <a:endParaRPr lang="en-US" sz="2400">
              <a:solidFill>
                <a:schemeClr val="bg1"/>
              </a:solidFill>
            </a:endParaRPr>
          </a:p>
          <a:p>
            <a:r>
              <a:rPr lang="en-GB" sz="2400">
                <a:solidFill>
                  <a:schemeClr val="bg1"/>
                </a:solidFill>
                <a:latin typeface="Nunito Sans"/>
              </a:rPr>
              <a:t>We plan to get started in a few moments.</a:t>
            </a:r>
            <a:endParaRPr lang="en-US" sz="2400">
              <a:solidFill>
                <a:schemeClr val="bg1"/>
              </a:solidFill>
            </a:endParaRPr>
          </a:p>
        </p:txBody>
      </p:sp>
      <p:sp>
        <p:nvSpPr>
          <p:cNvPr id="3" name="Flowchart: Connector 2">
            <a:extLst>
              <a:ext uri="{FF2B5EF4-FFF2-40B4-BE49-F238E27FC236}">
                <a16:creationId xmlns:a16="http://schemas.microsoft.com/office/drawing/2014/main" id="{D502283D-A6CF-65D8-9E5B-235049572874}"/>
              </a:ext>
            </a:extLst>
          </p:cNvPr>
          <p:cNvSpPr/>
          <p:nvPr/>
        </p:nvSpPr>
        <p:spPr>
          <a:xfrm>
            <a:off x="857248" y="3369185"/>
            <a:ext cx="190500" cy="1818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Flowchart: Connector 3">
            <a:extLst>
              <a:ext uri="{FF2B5EF4-FFF2-40B4-BE49-F238E27FC236}">
                <a16:creationId xmlns:a16="http://schemas.microsoft.com/office/drawing/2014/main" id="{602DD1D6-6E9E-80B7-9E02-2A15FAE5E6E0}"/>
              </a:ext>
            </a:extLst>
          </p:cNvPr>
          <p:cNvSpPr/>
          <p:nvPr/>
        </p:nvSpPr>
        <p:spPr>
          <a:xfrm>
            <a:off x="857248" y="3698811"/>
            <a:ext cx="190500" cy="1818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2FD4-BCE7-C47B-FCD4-F72DFBA5F526}"/>
            </a:ext>
          </a:extLst>
        </p:cNvPr>
        <p:cNvGrpSpPr/>
        <p:nvPr/>
      </p:nvGrpSpPr>
      <p:grpSpPr>
        <a:xfrm>
          <a:off x="0" y="0"/>
          <a:ext cx="0" cy="0"/>
          <a:chOff x="0" y="0"/>
          <a:chExt cx="0" cy="0"/>
        </a:xfrm>
      </p:grpSpPr>
      <p:sp>
        <p:nvSpPr>
          <p:cNvPr id="18436" name="Rectangle 4">
            <a:extLst>
              <a:ext uri="{FF2B5EF4-FFF2-40B4-BE49-F238E27FC236}">
                <a16:creationId xmlns:a16="http://schemas.microsoft.com/office/drawing/2014/main" id="{6FD1E56A-C93F-5078-F64F-B5060E9A2334}"/>
              </a:ext>
            </a:extLst>
          </p:cNvPr>
          <p:cNvSpPr>
            <a:spLocks noChangeArrowheads="1"/>
          </p:cNvSpPr>
          <p:nvPr/>
        </p:nvSpPr>
        <p:spPr bwMode="auto">
          <a:xfrm>
            <a:off x="1685925" y="303498"/>
            <a:ext cx="5772150" cy="412068"/>
          </a:xfrm>
          <a:prstGeom prst="rect">
            <a:avLst/>
          </a:prstGeom>
          <a:solidFill>
            <a:srgbClr val="7577C0"/>
          </a:solidFill>
          <a:ln w="9525">
            <a:noFill/>
            <a:miter lim="800000"/>
            <a:headEnd/>
            <a:tailEnd/>
          </a:ln>
        </p:spPr>
        <p:txBody>
          <a:bodyPr anchor="ctr"/>
          <a:lstStyle/>
          <a:p>
            <a:pPr>
              <a:lnSpc>
                <a:spcPts val="3150"/>
              </a:lnSpc>
            </a:pPr>
            <a:r>
              <a:rPr lang="en-US" sz="2100" b="1"/>
              <a:t>Why we want to engage with research</a:t>
            </a:r>
          </a:p>
        </p:txBody>
      </p:sp>
      <p:sp>
        <p:nvSpPr>
          <p:cNvPr id="18437" name="Rectangle 5">
            <a:extLst>
              <a:ext uri="{FF2B5EF4-FFF2-40B4-BE49-F238E27FC236}">
                <a16:creationId xmlns:a16="http://schemas.microsoft.com/office/drawing/2014/main" id="{DCE4FB36-1540-49C9-8E5D-55C273B56324}"/>
              </a:ext>
            </a:extLst>
          </p:cNvPr>
          <p:cNvSpPr>
            <a:spLocks noChangeArrowheads="1"/>
          </p:cNvSpPr>
          <p:nvPr/>
        </p:nvSpPr>
        <p:spPr bwMode="auto">
          <a:xfrm>
            <a:off x="1685925" y="951570"/>
            <a:ext cx="5772150" cy="3086100"/>
          </a:xfrm>
          <a:prstGeom prst="rect">
            <a:avLst/>
          </a:prstGeom>
          <a:noFill/>
          <a:ln w="9525">
            <a:noFill/>
            <a:miter lim="800000"/>
            <a:headEnd/>
            <a:tailEnd/>
          </a:ln>
        </p:spPr>
        <p:txBody>
          <a:bodyPr/>
          <a:lstStyle/>
          <a:p>
            <a:pPr marL="257175" indent="-257175">
              <a:lnSpc>
                <a:spcPts val="2400"/>
              </a:lnSpc>
              <a:spcAft>
                <a:spcPts val="1200"/>
              </a:spcAft>
              <a:buFont typeface="Arial" panose="020B0604020202020204" pitchFamily="34" charset="0"/>
              <a:buChar char="•"/>
            </a:pPr>
            <a:r>
              <a:rPr lang="en-US" sz="1350"/>
              <a:t>1000s of ‘lived experience’ decisions every year – many with key lessons for public service improvement </a:t>
            </a:r>
          </a:p>
          <a:p>
            <a:pPr marL="257175" indent="-257175">
              <a:lnSpc>
                <a:spcPts val="2400"/>
              </a:lnSpc>
              <a:spcAft>
                <a:spcPts val="1200"/>
              </a:spcAft>
              <a:buFont typeface="Arial" panose="020B0604020202020204" pitchFamily="34" charset="0"/>
              <a:buChar char="•"/>
            </a:pPr>
            <a:r>
              <a:rPr lang="en-US" sz="1350"/>
              <a:t>Wider ‘lessons learnt’ focus reports to help organisations avoid mistakes made by others</a:t>
            </a:r>
          </a:p>
          <a:p>
            <a:pPr marL="257175" indent="-257175">
              <a:lnSpc>
                <a:spcPts val="2400"/>
              </a:lnSpc>
              <a:spcAft>
                <a:spcPts val="1200"/>
              </a:spcAft>
              <a:buFont typeface="Arial" panose="020B0604020202020204" pitchFamily="34" charset="0"/>
              <a:buChar char="•"/>
            </a:pPr>
            <a:r>
              <a:rPr lang="en-US" sz="1350"/>
              <a:t>Our resources and remit limited to checking compliance – did you do what we agreed? </a:t>
            </a:r>
          </a:p>
          <a:p>
            <a:pPr marL="257175" indent="-257175">
              <a:lnSpc>
                <a:spcPts val="2400"/>
              </a:lnSpc>
              <a:spcAft>
                <a:spcPts val="1200"/>
              </a:spcAft>
              <a:buFont typeface="Arial" panose="020B0604020202020204" pitchFamily="34" charset="0"/>
              <a:buChar char="•"/>
            </a:pPr>
            <a:r>
              <a:rPr lang="en-US" sz="1350"/>
              <a:t>Can’t check longer term or wider impact - We are data rich… but intelligence poor</a:t>
            </a:r>
          </a:p>
          <a:p>
            <a:pPr marL="257175" indent="-257175">
              <a:lnSpc>
                <a:spcPts val="2400"/>
              </a:lnSpc>
              <a:spcAft>
                <a:spcPts val="1200"/>
              </a:spcAft>
              <a:buFont typeface="Arial" panose="020B0604020202020204" pitchFamily="34" charset="0"/>
              <a:buChar char="•"/>
            </a:pPr>
            <a:r>
              <a:rPr lang="en-US" sz="1350"/>
              <a:t>What difference do we make? Particularly in context of failing public services - Are we just noise in the system? </a:t>
            </a:r>
          </a:p>
          <a:p>
            <a:pPr marL="257175" indent="-257175">
              <a:lnSpc>
                <a:spcPts val="2400"/>
              </a:lnSpc>
              <a:spcAft>
                <a:spcPts val="1200"/>
              </a:spcAft>
            </a:pPr>
            <a:endParaRPr lang="en-US" sz="1050" b="1"/>
          </a:p>
        </p:txBody>
      </p:sp>
    </p:spTree>
    <p:extLst>
      <p:ext uri="{BB962C8B-B14F-4D97-AF65-F5344CB8AC3E}">
        <p14:creationId xmlns:p14="http://schemas.microsoft.com/office/powerpoint/2010/main" val="1289262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D5AF-D85D-53AC-8BDF-427612F4B004}"/>
            </a:ext>
          </a:extLst>
        </p:cNvPr>
        <p:cNvGrpSpPr/>
        <p:nvPr/>
      </p:nvGrpSpPr>
      <p:grpSpPr>
        <a:xfrm>
          <a:off x="0" y="0"/>
          <a:ext cx="0" cy="0"/>
          <a:chOff x="0" y="0"/>
          <a:chExt cx="0" cy="0"/>
        </a:xfrm>
      </p:grpSpPr>
      <p:sp>
        <p:nvSpPr>
          <p:cNvPr id="18436" name="Rectangle 4">
            <a:extLst>
              <a:ext uri="{FF2B5EF4-FFF2-40B4-BE49-F238E27FC236}">
                <a16:creationId xmlns:a16="http://schemas.microsoft.com/office/drawing/2014/main" id="{33712266-4512-0A2F-94A8-B8956441F9EE}"/>
              </a:ext>
            </a:extLst>
          </p:cNvPr>
          <p:cNvSpPr>
            <a:spLocks noChangeArrowheads="1"/>
          </p:cNvSpPr>
          <p:nvPr/>
        </p:nvSpPr>
        <p:spPr bwMode="auto">
          <a:xfrm>
            <a:off x="1685925" y="303498"/>
            <a:ext cx="5772150" cy="412068"/>
          </a:xfrm>
          <a:prstGeom prst="rect">
            <a:avLst/>
          </a:prstGeom>
          <a:solidFill>
            <a:srgbClr val="7577C0"/>
          </a:solidFill>
          <a:ln w="9525">
            <a:noFill/>
            <a:miter lim="800000"/>
            <a:headEnd/>
            <a:tailEnd/>
          </a:ln>
        </p:spPr>
        <p:txBody>
          <a:bodyPr anchor="ctr"/>
          <a:lstStyle/>
          <a:p>
            <a:pPr>
              <a:lnSpc>
                <a:spcPts val="3150"/>
              </a:lnSpc>
            </a:pPr>
            <a:r>
              <a:rPr lang="en-US" sz="2100" b="1"/>
              <a:t>Worked examples (1) </a:t>
            </a:r>
          </a:p>
        </p:txBody>
      </p:sp>
      <p:sp>
        <p:nvSpPr>
          <p:cNvPr id="18437" name="Rectangle 5">
            <a:extLst>
              <a:ext uri="{FF2B5EF4-FFF2-40B4-BE49-F238E27FC236}">
                <a16:creationId xmlns:a16="http://schemas.microsoft.com/office/drawing/2014/main" id="{CF3F2E51-D402-4432-DE58-5F6339A88386}"/>
              </a:ext>
            </a:extLst>
          </p:cNvPr>
          <p:cNvSpPr>
            <a:spLocks noChangeArrowheads="1"/>
          </p:cNvSpPr>
          <p:nvPr/>
        </p:nvSpPr>
        <p:spPr bwMode="auto">
          <a:xfrm>
            <a:off x="1685925" y="715566"/>
            <a:ext cx="5772150" cy="3086100"/>
          </a:xfrm>
          <a:prstGeom prst="rect">
            <a:avLst/>
          </a:prstGeom>
          <a:noFill/>
          <a:ln w="9525">
            <a:noFill/>
            <a:miter lim="800000"/>
            <a:headEnd/>
            <a:tailEnd/>
          </a:ln>
        </p:spPr>
        <p:txBody>
          <a:bodyPr/>
          <a:lstStyle/>
          <a:p>
            <a:pPr marL="257175" indent="-257175">
              <a:lnSpc>
                <a:spcPts val="2400"/>
              </a:lnSpc>
              <a:spcAft>
                <a:spcPts val="1200"/>
              </a:spcAft>
              <a:buFont typeface="Arial" panose="020B0604020202020204" pitchFamily="34" charset="0"/>
              <a:buChar char="•"/>
            </a:pPr>
            <a:r>
              <a:rPr lang="en-US" sz="1500" b="1"/>
              <a:t>Blavatnik Institute – University of Oxford:</a:t>
            </a:r>
          </a:p>
          <a:p>
            <a:pPr marL="600075" lvl="1" indent="-257175">
              <a:lnSpc>
                <a:spcPts val="2400"/>
              </a:lnSpc>
              <a:spcAft>
                <a:spcPts val="1200"/>
              </a:spcAft>
              <a:buFont typeface="Arial" panose="020B0604020202020204" pitchFamily="34" charset="0"/>
              <a:buChar char="•"/>
            </a:pPr>
            <a:r>
              <a:rPr lang="en-US" sz="1200"/>
              <a:t>Adult social care: How do local authorities react to being issued with a public report? </a:t>
            </a:r>
          </a:p>
          <a:p>
            <a:pPr marL="942975" lvl="2" indent="-257175">
              <a:lnSpc>
                <a:spcPts val="2400"/>
              </a:lnSpc>
              <a:spcAft>
                <a:spcPts val="450"/>
              </a:spcAft>
              <a:buFont typeface="Arial" panose="020B0604020202020204" pitchFamily="34" charset="0"/>
              <a:buChar char="•"/>
            </a:pPr>
            <a:r>
              <a:rPr lang="en-US" sz="1200"/>
              <a:t>Immediate and long term effects</a:t>
            </a:r>
          </a:p>
          <a:p>
            <a:pPr marL="942975" lvl="2" indent="-257175">
              <a:lnSpc>
                <a:spcPts val="2400"/>
              </a:lnSpc>
              <a:spcAft>
                <a:spcPts val="450"/>
              </a:spcAft>
              <a:buFont typeface="Arial" panose="020B0604020202020204" pitchFamily="34" charset="0"/>
              <a:buChar char="•"/>
            </a:pPr>
            <a:r>
              <a:rPr lang="en-US" sz="1200"/>
              <a:t>Impact on performance and </a:t>
            </a:r>
            <a:r>
              <a:rPr lang="en-US" sz="1200" err="1"/>
              <a:t>behaviours</a:t>
            </a:r>
            <a:endParaRPr lang="en-US" sz="1200"/>
          </a:p>
          <a:p>
            <a:pPr marL="942975" lvl="2" indent="-257175">
              <a:lnSpc>
                <a:spcPts val="2400"/>
              </a:lnSpc>
              <a:spcAft>
                <a:spcPts val="450"/>
              </a:spcAft>
              <a:buFont typeface="Arial" panose="020B0604020202020204" pitchFamily="34" charset="0"/>
              <a:buChar char="•"/>
            </a:pPr>
            <a:r>
              <a:rPr lang="en-US" sz="1200"/>
              <a:t>Credible causal explanation – control group </a:t>
            </a:r>
          </a:p>
          <a:p>
            <a:pPr marL="600075" lvl="1" indent="-257175">
              <a:lnSpc>
                <a:spcPts val="2400"/>
              </a:lnSpc>
              <a:spcAft>
                <a:spcPts val="1200"/>
              </a:spcAft>
              <a:buFont typeface="Arial" panose="020B0604020202020204" pitchFamily="34" charset="0"/>
              <a:buChar char="•"/>
            </a:pPr>
            <a:r>
              <a:rPr lang="en-US" sz="1200"/>
              <a:t>Quantitative research – testing our ‘intervention’ of public reports</a:t>
            </a:r>
          </a:p>
          <a:p>
            <a:pPr marL="600075" lvl="1" indent="-257175">
              <a:lnSpc>
                <a:spcPts val="2400"/>
              </a:lnSpc>
              <a:spcAft>
                <a:spcPts val="1200"/>
              </a:spcAft>
              <a:buFont typeface="Arial" panose="020B0604020202020204" pitchFamily="34" charset="0"/>
              <a:buChar char="•"/>
            </a:pPr>
            <a:r>
              <a:rPr lang="en-US" sz="1200"/>
              <a:t>Strong correlation between our reports and reduced maladministration vs control </a:t>
            </a:r>
          </a:p>
          <a:p>
            <a:pPr marL="600075" lvl="1" indent="-257175">
              <a:lnSpc>
                <a:spcPts val="2400"/>
              </a:lnSpc>
              <a:spcAft>
                <a:spcPts val="1200"/>
              </a:spcAft>
              <a:buFont typeface="Arial" panose="020B0604020202020204" pitchFamily="34" charset="0"/>
              <a:buChar char="•"/>
            </a:pPr>
            <a:r>
              <a:rPr lang="en-US" sz="1200"/>
              <a:t>Concluded: “… the ombudsman is remarkably effective at regulation inside government” </a:t>
            </a:r>
          </a:p>
          <a:p>
            <a:pPr marL="257175" indent="-257175">
              <a:lnSpc>
                <a:spcPts val="2400"/>
              </a:lnSpc>
              <a:spcAft>
                <a:spcPts val="1200"/>
              </a:spcAft>
            </a:pPr>
            <a:endParaRPr lang="en-US" sz="1050" b="1"/>
          </a:p>
        </p:txBody>
      </p:sp>
    </p:spTree>
    <p:extLst>
      <p:ext uri="{BB962C8B-B14F-4D97-AF65-F5344CB8AC3E}">
        <p14:creationId xmlns:p14="http://schemas.microsoft.com/office/powerpoint/2010/main" val="272295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950-86A2-090A-E863-DD32E9CFA286}"/>
            </a:ext>
          </a:extLst>
        </p:cNvPr>
        <p:cNvGrpSpPr/>
        <p:nvPr/>
      </p:nvGrpSpPr>
      <p:grpSpPr>
        <a:xfrm>
          <a:off x="0" y="0"/>
          <a:ext cx="0" cy="0"/>
          <a:chOff x="0" y="0"/>
          <a:chExt cx="0" cy="0"/>
        </a:xfrm>
      </p:grpSpPr>
      <p:sp>
        <p:nvSpPr>
          <p:cNvPr id="18436" name="Rectangle 4">
            <a:extLst>
              <a:ext uri="{FF2B5EF4-FFF2-40B4-BE49-F238E27FC236}">
                <a16:creationId xmlns:a16="http://schemas.microsoft.com/office/drawing/2014/main" id="{85352A01-5D08-4C3A-9200-E1D141FECF97}"/>
              </a:ext>
            </a:extLst>
          </p:cNvPr>
          <p:cNvSpPr>
            <a:spLocks noChangeArrowheads="1"/>
          </p:cNvSpPr>
          <p:nvPr/>
        </p:nvSpPr>
        <p:spPr bwMode="auto">
          <a:xfrm>
            <a:off x="1685925" y="303498"/>
            <a:ext cx="5772150" cy="412068"/>
          </a:xfrm>
          <a:prstGeom prst="rect">
            <a:avLst/>
          </a:prstGeom>
          <a:solidFill>
            <a:srgbClr val="7577C0"/>
          </a:solidFill>
          <a:ln w="9525">
            <a:noFill/>
            <a:miter lim="800000"/>
            <a:headEnd/>
            <a:tailEnd/>
          </a:ln>
        </p:spPr>
        <p:txBody>
          <a:bodyPr anchor="ctr"/>
          <a:lstStyle/>
          <a:p>
            <a:pPr>
              <a:lnSpc>
                <a:spcPts val="3150"/>
              </a:lnSpc>
            </a:pPr>
            <a:r>
              <a:rPr lang="en-US" sz="2100" b="1"/>
              <a:t>Worked examples (2) </a:t>
            </a:r>
          </a:p>
        </p:txBody>
      </p:sp>
      <p:sp>
        <p:nvSpPr>
          <p:cNvPr id="18437" name="Rectangle 5">
            <a:extLst>
              <a:ext uri="{FF2B5EF4-FFF2-40B4-BE49-F238E27FC236}">
                <a16:creationId xmlns:a16="http://schemas.microsoft.com/office/drawing/2014/main" id="{9FE4988A-6AC1-DDE2-9590-179E934E3D77}"/>
              </a:ext>
            </a:extLst>
          </p:cNvPr>
          <p:cNvSpPr>
            <a:spLocks noChangeArrowheads="1"/>
          </p:cNvSpPr>
          <p:nvPr/>
        </p:nvSpPr>
        <p:spPr bwMode="auto">
          <a:xfrm>
            <a:off x="1685925" y="951570"/>
            <a:ext cx="5772150" cy="3086100"/>
          </a:xfrm>
          <a:prstGeom prst="rect">
            <a:avLst/>
          </a:prstGeom>
          <a:noFill/>
          <a:ln w="9525">
            <a:noFill/>
            <a:miter lim="800000"/>
            <a:headEnd/>
            <a:tailEnd/>
          </a:ln>
        </p:spPr>
        <p:txBody>
          <a:bodyPr/>
          <a:lstStyle/>
          <a:p>
            <a:pPr marL="257175" indent="-257175">
              <a:lnSpc>
                <a:spcPts val="2400"/>
              </a:lnSpc>
              <a:spcAft>
                <a:spcPts val="1200"/>
              </a:spcAft>
              <a:buFont typeface="Arial" panose="020B0604020202020204" pitchFamily="34" charset="0"/>
              <a:buChar char="•"/>
            </a:pPr>
            <a:r>
              <a:rPr lang="en-US" sz="1500" b="1"/>
              <a:t>University of Manchester:</a:t>
            </a:r>
          </a:p>
          <a:p>
            <a:pPr marL="600075" lvl="1" indent="-257175">
              <a:lnSpc>
                <a:spcPts val="2400"/>
              </a:lnSpc>
              <a:spcAft>
                <a:spcPts val="1200"/>
              </a:spcAft>
              <a:buFont typeface="Arial" panose="020B0604020202020204" pitchFamily="34" charset="0"/>
              <a:buChar char="•"/>
            </a:pPr>
            <a:r>
              <a:rPr lang="en-US" sz="1500"/>
              <a:t>Ongoing (Nuffield Institute funded) research – Impact of SEND reports</a:t>
            </a:r>
          </a:p>
          <a:p>
            <a:pPr marL="600075" lvl="1" indent="-257175">
              <a:lnSpc>
                <a:spcPts val="2400"/>
              </a:lnSpc>
              <a:spcAft>
                <a:spcPts val="1200"/>
              </a:spcAft>
              <a:buFont typeface="Arial" panose="020B0604020202020204" pitchFamily="34" charset="0"/>
              <a:buChar char="•"/>
            </a:pPr>
            <a:r>
              <a:rPr lang="en-US" sz="1500"/>
              <a:t>Concerned about our relevance in a ‘broken system’ </a:t>
            </a:r>
          </a:p>
          <a:p>
            <a:pPr marL="600075" lvl="1" indent="-257175">
              <a:lnSpc>
                <a:spcPts val="2400"/>
              </a:lnSpc>
              <a:spcAft>
                <a:spcPts val="1200"/>
              </a:spcAft>
              <a:buFont typeface="Arial" panose="020B0604020202020204" pitchFamily="34" charset="0"/>
              <a:buChar char="•"/>
            </a:pPr>
            <a:r>
              <a:rPr lang="en-US" sz="1500"/>
              <a:t>Qualitative interviews with senior officers about long term consequences</a:t>
            </a:r>
          </a:p>
          <a:p>
            <a:pPr marL="600075" lvl="1" indent="-257175">
              <a:lnSpc>
                <a:spcPts val="2400"/>
              </a:lnSpc>
              <a:spcAft>
                <a:spcPts val="1200"/>
              </a:spcAft>
              <a:buFont typeface="Arial" panose="020B0604020202020204" pitchFamily="34" charset="0"/>
              <a:buChar char="•"/>
            </a:pPr>
            <a:r>
              <a:rPr lang="en-US" sz="1500"/>
              <a:t>Early conclusions – we have real impact – particularly as leverage for influencing senior politicians</a:t>
            </a:r>
          </a:p>
          <a:p>
            <a:pPr marL="257175" indent="-257175">
              <a:lnSpc>
                <a:spcPts val="2400"/>
              </a:lnSpc>
              <a:spcAft>
                <a:spcPts val="1200"/>
              </a:spcAft>
            </a:pPr>
            <a:endParaRPr lang="en-US" sz="1050" b="1"/>
          </a:p>
        </p:txBody>
      </p:sp>
    </p:spTree>
    <p:extLst>
      <p:ext uri="{BB962C8B-B14F-4D97-AF65-F5344CB8AC3E}">
        <p14:creationId xmlns:p14="http://schemas.microsoft.com/office/powerpoint/2010/main" val="416152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7D04-792E-4094-7597-D674F15A8825}"/>
            </a:ext>
          </a:extLst>
        </p:cNvPr>
        <p:cNvGrpSpPr/>
        <p:nvPr/>
      </p:nvGrpSpPr>
      <p:grpSpPr>
        <a:xfrm>
          <a:off x="0" y="0"/>
          <a:ext cx="0" cy="0"/>
          <a:chOff x="0" y="0"/>
          <a:chExt cx="0" cy="0"/>
        </a:xfrm>
      </p:grpSpPr>
      <p:sp>
        <p:nvSpPr>
          <p:cNvPr id="18436" name="Rectangle 4">
            <a:extLst>
              <a:ext uri="{FF2B5EF4-FFF2-40B4-BE49-F238E27FC236}">
                <a16:creationId xmlns:a16="http://schemas.microsoft.com/office/drawing/2014/main" id="{30481385-75E6-64BB-9B3A-13CF152163A2}"/>
              </a:ext>
            </a:extLst>
          </p:cNvPr>
          <p:cNvSpPr>
            <a:spLocks noChangeArrowheads="1"/>
          </p:cNvSpPr>
          <p:nvPr/>
        </p:nvSpPr>
        <p:spPr bwMode="auto">
          <a:xfrm>
            <a:off x="1685925" y="303498"/>
            <a:ext cx="5772150" cy="412068"/>
          </a:xfrm>
          <a:prstGeom prst="rect">
            <a:avLst/>
          </a:prstGeom>
          <a:solidFill>
            <a:srgbClr val="7577C0"/>
          </a:solidFill>
          <a:ln w="9525">
            <a:noFill/>
            <a:miter lim="800000"/>
            <a:headEnd/>
            <a:tailEnd/>
          </a:ln>
        </p:spPr>
        <p:txBody>
          <a:bodyPr anchor="ctr"/>
          <a:lstStyle/>
          <a:p>
            <a:pPr>
              <a:lnSpc>
                <a:spcPts val="3150"/>
              </a:lnSpc>
            </a:pPr>
            <a:r>
              <a:rPr lang="en-US" sz="2100" b="1"/>
              <a:t>How we want to work with you</a:t>
            </a:r>
          </a:p>
        </p:txBody>
      </p:sp>
      <p:sp>
        <p:nvSpPr>
          <p:cNvPr id="18437" name="Rectangle 5">
            <a:extLst>
              <a:ext uri="{FF2B5EF4-FFF2-40B4-BE49-F238E27FC236}">
                <a16:creationId xmlns:a16="http://schemas.microsoft.com/office/drawing/2014/main" id="{05F1269E-25D2-8DEB-72A2-B5BE0D5FC392}"/>
              </a:ext>
            </a:extLst>
          </p:cNvPr>
          <p:cNvSpPr>
            <a:spLocks noChangeArrowheads="1"/>
          </p:cNvSpPr>
          <p:nvPr/>
        </p:nvSpPr>
        <p:spPr bwMode="auto">
          <a:xfrm>
            <a:off x="1685925" y="951570"/>
            <a:ext cx="5772150" cy="3086100"/>
          </a:xfrm>
          <a:prstGeom prst="rect">
            <a:avLst/>
          </a:prstGeom>
          <a:noFill/>
          <a:ln w="9525">
            <a:noFill/>
            <a:miter lim="800000"/>
            <a:headEnd/>
            <a:tailEnd/>
          </a:ln>
        </p:spPr>
        <p:txBody>
          <a:bodyPr/>
          <a:lstStyle/>
          <a:p>
            <a:pPr marL="257175" indent="-257175">
              <a:lnSpc>
                <a:spcPts val="2400"/>
              </a:lnSpc>
              <a:spcAft>
                <a:spcPts val="1200"/>
              </a:spcAft>
            </a:pPr>
            <a:r>
              <a:rPr lang="en-US" sz="1050" b="1"/>
              <a:t>Outline of our research priorities </a:t>
            </a:r>
          </a:p>
          <a:p>
            <a:pPr marL="257175" indent="-257175">
              <a:lnSpc>
                <a:spcPts val="2400"/>
              </a:lnSpc>
              <a:spcAft>
                <a:spcPts val="1200"/>
              </a:spcAft>
              <a:buFontTx/>
              <a:buChar char="-"/>
            </a:pPr>
            <a:r>
              <a:rPr lang="en-US" sz="1050" b="1"/>
              <a:t>Understanding impact</a:t>
            </a:r>
          </a:p>
          <a:p>
            <a:pPr marL="257175" indent="-257175">
              <a:lnSpc>
                <a:spcPts val="2400"/>
              </a:lnSpc>
              <a:spcAft>
                <a:spcPts val="1200"/>
              </a:spcAft>
              <a:buFontTx/>
              <a:buChar char="-"/>
            </a:pPr>
            <a:r>
              <a:rPr lang="en-US" sz="1050" b="1"/>
              <a:t>Particularly children’s social care and adult social care providers</a:t>
            </a:r>
          </a:p>
          <a:p>
            <a:pPr>
              <a:lnSpc>
                <a:spcPts val="2400"/>
              </a:lnSpc>
              <a:spcAft>
                <a:spcPts val="1200"/>
              </a:spcAft>
            </a:pPr>
            <a:br>
              <a:rPr lang="en-US" sz="1050" b="1"/>
            </a:br>
            <a:r>
              <a:rPr lang="en-US" sz="1050" b="1"/>
              <a:t>We triage research proposals – to focus our time on those with most impact</a:t>
            </a:r>
          </a:p>
        </p:txBody>
      </p:sp>
    </p:spTree>
    <p:extLst>
      <p:ext uri="{BB962C8B-B14F-4D97-AF65-F5344CB8AC3E}">
        <p14:creationId xmlns:p14="http://schemas.microsoft.com/office/powerpoint/2010/main" val="392505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765920" y="1545637"/>
            <a:ext cx="6406530" cy="919925"/>
          </a:xfrm>
        </p:spPr>
        <p:txBody>
          <a:bodyPr/>
          <a:lstStyle/>
          <a:p>
            <a:r>
              <a:rPr lang="en-GB"/>
              <a:t>Working with the LGSCO</a:t>
            </a:r>
          </a:p>
        </p:txBody>
      </p:sp>
      <p:sp>
        <p:nvSpPr>
          <p:cNvPr id="11" name="Subtitle 10"/>
          <p:cNvSpPr>
            <a:spLocks noGrp="1"/>
          </p:cNvSpPr>
          <p:nvPr>
            <p:ph type="subTitle" idx="1"/>
          </p:nvPr>
        </p:nvSpPr>
        <p:spPr>
          <a:xfrm>
            <a:off x="1763688" y="2465561"/>
            <a:ext cx="6294462" cy="648072"/>
          </a:xfrm>
        </p:spPr>
        <p:txBody>
          <a:bodyPr/>
          <a:lstStyle/>
          <a:p>
            <a:r>
              <a:rPr lang="en-US"/>
              <a:t>Dr Han Wang</a:t>
            </a:r>
          </a:p>
          <a:p>
            <a:r>
              <a:rPr lang="en-GB"/>
              <a:t>Lecturer in Economic Geography, University of Southampton</a:t>
            </a:r>
          </a:p>
        </p:txBody>
      </p:sp>
      <p:pic>
        <p:nvPicPr>
          <p:cNvPr id="3" name="Picture 2">
            <a:extLst>
              <a:ext uri="{FF2B5EF4-FFF2-40B4-BE49-F238E27FC236}">
                <a16:creationId xmlns:a16="http://schemas.microsoft.com/office/drawing/2014/main" id="{E254CA9E-3212-971C-75B3-0A7399B89482}"/>
              </a:ext>
            </a:extLst>
          </p:cNvPr>
          <p:cNvPicPr>
            <a:picLocks noChangeAspect="1"/>
          </p:cNvPicPr>
          <p:nvPr/>
        </p:nvPicPr>
        <p:blipFill>
          <a:blip r:embed="rId3"/>
          <a:stretch>
            <a:fillRect/>
          </a:stretch>
        </p:blipFill>
        <p:spPr>
          <a:xfrm>
            <a:off x="2621" y="0"/>
            <a:ext cx="9138758" cy="5143500"/>
          </a:xfrm>
          <a:prstGeom prst="rect">
            <a:avLst/>
          </a:prstGeom>
        </p:spPr>
      </p:pic>
    </p:spTree>
    <p:extLst>
      <p:ext uri="{BB962C8B-B14F-4D97-AF65-F5344CB8AC3E}">
        <p14:creationId xmlns:p14="http://schemas.microsoft.com/office/powerpoint/2010/main" val="3263610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Where it began: the research motivation</a:t>
            </a:r>
            <a:endParaRPr lang="en-US"/>
          </a:p>
        </p:txBody>
      </p:sp>
      <p:sp>
        <p:nvSpPr>
          <p:cNvPr id="3" name="Text Placeholder 2"/>
          <p:cNvSpPr>
            <a:spLocks noGrp="1"/>
          </p:cNvSpPr>
          <p:nvPr>
            <p:ph type="body" sz="quarter" idx="10"/>
          </p:nvPr>
        </p:nvSpPr>
        <p:spPr/>
        <p:txBody>
          <a:bodyPr/>
          <a:lstStyle/>
          <a:p>
            <a:pPr marL="0" indent="0">
              <a:buNone/>
            </a:pPr>
            <a:r>
              <a:rPr lang="en-GB" b="1"/>
              <a:t>Context</a:t>
            </a:r>
          </a:p>
          <a:p>
            <a:r>
              <a:rPr lang="en-GB"/>
              <a:t>Postdoc at </a:t>
            </a:r>
            <a:r>
              <a:rPr lang="en-GB" b="1"/>
              <a:t>Oxford Blavatnik School of Government </a:t>
            </a:r>
            <a:r>
              <a:rPr lang="en-GB"/>
              <a:t>(2022-23)</a:t>
            </a:r>
          </a:p>
          <a:p>
            <a:r>
              <a:rPr lang="en-GB"/>
              <a:t>Working with Thomas Elston on local government reform (IMC)</a:t>
            </a:r>
          </a:p>
          <a:p>
            <a:endParaRPr lang="en-GB"/>
          </a:p>
          <a:p>
            <a:pPr marL="0" indent="0">
              <a:buNone/>
            </a:pPr>
            <a:r>
              <a:rPr lang="en-GB" b="1"/>
              <a:t>Research need</a:t>
            </a:r>
          </a:p>
          <a:p>
            <a:r>
              <a:rPr lang="en-GB"/>
              <a:t>Service quality is hard to observe with administrative indicators alone</a:t>
            </a:r>
          </a:p>
          <a:p>
            <a:r>
              <a:rPr lang="en-GB"/>
              <a:t>Complaints data offers a user-facing signal of failure and improvement</a:t>
            </a:r>
          </a:p>
          <a:p>
            <a:r>
              <a:rPr lang="en-GB"/>
              <a:t>We needed long time </a:t>
            </a:r>
            <a:r>
              <a:rPr lang="en-GB" b="1"/>
              <a:t>coverage </a:t>
            </a:r>
            <a:r>
              <a:rPr lang="en-GB"/>
              <a:t>and</a:t>
            </a:r>
            <a:r>
              <a:rPr lang="en-GB" b="1"/>
              <a:t> service-specific detail</a:t>
            </a:r>
            <a:endParaRPr lang="en-US" b="1"/>
          </a:p>
        </p:txBody>
      </p:sp>
    </p:spTree>
    <p:extLst>
      <p:ext uri="{BB962C8B-B14F-4D97-AF65-F5344CB8AC3E}">
        <p14:creationId xmlns:p14="http://schemas.microsoft.com/office/powerpoint/2010/main" val="805076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65D6-693C-AB08-2B9B-2BE92CF84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EB502-5BF1-7BA0-23DD-B7431FA507E6}"/>
              </a:ext>
            </a:extLst>
          </p:cNvPr>
          <p:cNvSpPr>
            <a:spLocks noGrp="1"/>
          </p:cNvSpPr>
          <p:nvPr>
            <p:ph type="title"/>
          </p:nvPr>
        </p:nvSpPr>
        <p:spPr/>
        <p:txBody>
          <a:bodyPr/>
          <a:lstStyle/>
          <a:p>
            <a:r>
              <a:rPr lang="en-GB"/>
              <a:t>First contact: from data request to shared interest</a:t>
            </a:r>
            <a:endParaRPr lang="en-US"/>
          </a:p>
        </p:txBody>
      </p:sp>
      <p:sp>
        <p:nvSpPr>
          <p:cNvPr id="3" name="Text Placeholder 2">
            <a:extLst>
              <a:ext uri="{FF2B5EF4-FFF2-40B4-BE49-F238E27FC236}">
                <a16:creationId xmlns:a16="http://schemas.microsoft.com/office/drawing/2014/main" id="{25797269-EB5A-E908-760C-88B603D5176F}"/>
              </a:ext>
            </a:extLst>
          </p:cNvPr>
          <p:cNvSpPr>
            <a:spLocks noGrp="1"/>
          </p:cNvSpPr>
          <p:nvPr>
            <p:ph type="body" sz="quarter" idx="10"/>
          </p:nvPr>
        </p:nvSpPr>
        <p:spPr/>
        <p:txBody>
          <a:bodyPr/>
          <a:lstStyle/>
          <a:p>
            <a:pPr marL="0" indent="0">
              <a:buNone/>
            </a:pPr>
            <a:r>
              <a:rPr lang="en-GB" b="1"/>
              <a:t>First contact</a:t>
            </a:r>
          </a:p>
          <a:p>
            <a:r>
              <a:rPr lang="en-GB"/>
              <a:t>Reached out to </a:t>
            </a:r>
            <a:r>
              <a:rPr lang="en-GB" b="1"/>
              <a:t>Mike </a:t>
            </a:r>
            <a:r>
              <a:rPr lang="en-US" b="1"/>
              <a:t>Hyatt</a:t>
            </a:r>
            <a:r>
              <a:rPr lang="en-US">
                <a:solidFill>
                  <a:schemeClr val="tx1"/>
                </a:solidFill>
              </a:rPr>
              <a:t> </a:t>
            </a:r>
            <a:r>
              <a:rPr lang="en-GB"/>
              <a:t>(LGSCO)</a:t>
            </a:r>
          </a:p>
          <a:p>
            <a:r>
              <a:rPr lang="en-GB"/>
              <a:t>Framed the ask around </a:t>
            </a:r>
            <a:r>
              <a:rPr lang="en-GB" b="1"/>
              <a:t>public value </a:t>
            </a:r>
            <a:r>
              <a:rPr lang="en-GB"/>
              <a:t>+ </a:t>
            </a:r>
            <a:r>
              <a:rPr lang="en-GB" b="1"/>
              <a:t>rigorous evaluation</a:t>
            </a:r>
          </a:p>
          <a:p>
            <a:r>
              <a:rPr lang="en-GB"/>
              <a:t>LGSCO responded quickly and constructively</a:t>
            </a:r>
          </a:p>
          <a:p>
            <a:endParaRPr lang="en-GB"/>
          </a:p>
          <a:p>
            <a:pPr marL="0" indent="0">
              <a:buNone/>
            </a:pPr>
            <a:r>
              <a:rPr lang="en-GB" b="1"/>
              <a:t>Early collaboration </a:t>
            </a:r>
          </a:p>
          <a:p>
            <a:r>
              <a:rPr lang="en-GB"/>
              <a:t>Data shared for research with clear expectations</a:t>
            </a:r>
          </a:p>
          <a:p>
            <a:r>
              <a:rPr lang="en-GB"/>
              <a:t>Iteration: early descriptives → questions → interpretation checks</a:t>
            </a:r>
          </a:p>
          <a:p>
            <a:r>
              <a:rPr lang="en-GB"/>
              <a:t>Trust built through responsiveness and clarity</a:t>
            </a:r>
            <a:endParaRPr lang="en-US"/>
          </a:p>
        </p:txBody>
      </p:sp>
    </p:spTree>
    <p:extLst>
      <p:ext uri="{BB962C8B-B14F-4D97-AF65-F5344CB8AC3E}">
        <p14:creationId xmlns:p14="http://schemas.microsoft.com/office/powerpoint/2010/main" val="212067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84AD8-AF40-F45C-AD3A-9BA438D6D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D53A7-0782-4770-4D41-D64F560924CA}"/>
              </a:ext>
            </a:extLst>
          </p:cNvPr>
          <p:cNvSpPr>
            <a:spLocks noGrp="1"/>
          </p:cNvSpPr>
          <p:nvPr>
            <p:ph type="title"/>
          </p:nvPr>
        </p:nvSpPr>
        <p:spPr/>
        <p:txBody>
          <a:bodyPr/>
          <a:lstStyle/>
          <a:p>
            <a:r>
              <a:rPr lang="en-GB"/>
              <a:t>The HEIF Engagement Fellowship</a:t>
            </a:r>
            <a:endParaRPr lang="en-US"/>
          </a:p>
        </p:txBody>
      </p:sp>
      <p:sp>
        <p:nvSpPr>
          <p:cNvPr id="3" name="Text Placeholder 2">
            <a:extLst>
              <a:ext uri="{FF2B5EF4-FFF2-40B4-BE49-F238E27FC236}">
                <a16:creationId xmlns:a16="http://schemas.microsoft.com/office/drawing/2014/main" id="{B2B69DD4-9AC9-11D1-9F4E-BC9768049AF2}"/>
              </a:ext>
            </a:extLst>
          </p:cNvPr>
          <p:cNvSpPr>
            <a:spLocks noGrp="1"/>
          </p:cNvSpPr>
          <p:nvPr>
            <p:ph type="body" sz="quarter" idx="10"/>
          </p:nvPr>
        </p:nvSpPr>
        <p:spPr/>
        <p:txBody>
          <a:bodyPr/>
          <a:lstStyle/>
          <a:p>
            <a:pPr marL="0" indent="0">
              <a:buNone/>
            </a:pPr>
            <a:r>
              <a:rPr lang="en-US" b="1"/>
              <a:t>Why the grant mattered</a:t>
            </a:r>
          </a:p>
          <a:p>
            <a:r>
              <a:rPr lang="en-GB"/>
              <a:t>Applied for Oxford </a:t>
            </a:r>
            <a:r>
              <a:rPr lang="en-GB" b="1"/>
              <a:t>HEIF Engagement Fellowship</a:t>
            </a:r>
          </a:p>
          <a:p>
            <a:r>
              <a:rPr lang="en-GB"/>
              <a:t>LGSCO joined as an </a:t>
            </a:r>
            <a:r>
              <a:rPr lang="en-GB" b="1"/>
              <a:t>official partner</a:t>
            </a:r>
          </a:p>
          <a:p>
            <a:r>
              <a:rPr lang="en-GB"/>
              <a:t>The grant created time, structure, and a shared “project logic”</a:t>
            </a:r>
          </a:p>
          <a:p>
            <a:endParaRPr lang="en-GB"/>
          </a:p>
          <a:p>
            <a:pPr marL="0" indent="0">
              <a:buNone/>
            </a:pPr>
            <a:r>
              <a:rPr lang="en-GB" b="1"/>
              <a:t>What it enabled (in practice)</a:t>
            </a:r>
          </a:p>
          <a:p>
            <a:r>
              <a:rPr lang="en-GB"/>
              <a:t>Deeper engagement despite late-Covid constraints</a:t>
            </a:r>
          </a:p>
          <a:p>
            <a:r>
              <a:rPr lang="en-GB"/>
              <a:t>Access to LGSCO </a:t>
            </a:r>
            <a:r>
              <a:rPr lang="en-GB" b="1"/>
              <a:t>internal network</a:t>
            </a:r>
            <a:r>
              <a:rPr lang="en-GB"/>
              <a:t> for problem-solving</a:t>
            </a:r>
          </a:p>
          <a:p>
            <a:r>
              <a:rPr lang="en-GB"/>
              <a:t>Regular exchanges with colleagues (especially data/reporting teams)</a:t>
            </a:r>
            <a:endParaRPr lang="en-US"/>
          </a:p>
        </p:txBody>
      </p:sp>
    </p:spTree>
    <p:extLst>
      <p:ext uri="{BB962C8B-B14F-4D97-AF65-F5344CB8AC3E}">
        <p14:creationId xmlns:p14="http://schemas.microsoft.com/office/powerpoint/2010/main" val="439685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9A4EF-D197-9CB0-998C-8B419E61B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6CBB2-E14C-F58B-E8EB-C8F4201EFD9B}"/>
              </a:ext>
            </a:extLst>
          </p:cNvPr>
          <p:cNvSpPr>
            <a:spLocks noGrp="1"/>
          </p:cNvSpPr>
          <p:nvPr>
            <p:ph type="title"/>
          </p:nvPr>
        </p:nvSpPr>
        <p:spPr/>
        <p:txBody>
          <a:bodyPr/>
          <a:lstStyle/>
          <a:p>
            <a:r>
              <a:rPr lang="en-GB"/>
              <a:t>What “insider researcher” access looked like</a:t>
            </a:r>
            <a:endParaRPr lang="en-US"/>
          </a:p>
        </p:txBody>
      </p:sp>
      <p:sp>
        <p:nvSpPr>
          <p:cNvPr id="3" name="Text Placeholder 2">
            <a:extLst>
              <a:ext uri="{FF2B5EF4-FFF2-40B4-BE49-F238E27FC236}">
                <a16:creationId xmlns:a16="http://schemas.microsoft.com/office/drawing/2014/main" id="{1DEEFEAB-CA9F-5245-1F4A-A872034076DC}"/>
              </a:ext>
            </a:extLst>
          </p:cNvPr>
          <p:cNvSpPr>
            <a:spLocks noGrp="1"/>
          </p:cNvSpPr>
          <p:nvPr>
            <p:ph type="body" sz="quarter" idx="10"/>
          </p:nvPr>
        </p:nvSpPr>
        <p:spPr/>
        <p:txBody>
          <a:bodyPr/>
          <a:lstStyle/>
          <a:p>
            <a:pPr marL="0" indent="0">
              <a:buNone/>
            </a:pPr>
            <a:r>
              <a:rPr lang="en-GB" b="1"/>
              <a:t>Two types of access</a:t>
            </a:r>
          </a:p>
          <a:p>
            <a:r>
              <a:rPr lang="en-US" altLang="zh-CN" b="1"/>
              <a:t>Data access</a:t>
            </a:r>
          </a:p>
          <a:p>
            <a:pPr lvl="1"/>
            <a:r>
              <a:rPr lang="en-GB"/>
              <a:t>structure, field meanings, changes over time, missingness</a:t>
            </a:r>
          </a:p>
          <a:p>
            <a:r>
              <a:rPr lang="en-US" altLang="zh-CN" b="1"/>
              <a:t>Process access</a:t>
            </a:r>
          </a:p>
          <a:p>
            <a:pPr lvl="1"/>
            <a:r>
              <a:rPr lang="en-GB"/>
              <a:t>investigation steps, escalation logic, when cases stop, what “maladministration” means operationally</a:t>
            </a:r>
          </a:p>
          <a:p>
            <a:pPr marL="42863" indent="0">
              <a:buNone/>
            </a:pPr>
            <a:r>
              <a:rPr lang="en-GB" altLang="zh-CN" b="1"/>
              <a:t>Why this improved the research</a:t>
            </a:r>
          </a:p>
          <a:p>
            <a:pPr marL="300038"/>
            <a:r>
              <a:rPr lang="en-GB"/>
              <a:t>Faster learning curve; fewer wrong assumptions</a:t>
            </a:r>
          </a:p>
          <a:p>
            <a:pPr marL="300038"/>
            <a:r>
              <a:rPr lang="en-GB"/>
              <a:t>Better measurement choices and more credible interpretation</a:t>
            </a:r>
          </a:p>
          <a:p>
            <a:pPr marL="300038"/>
            <a:r>
              <a:rPr lang="en-GB"/>
              <a:t>Kept independence intact: support without steering results</a:t>
            </a:r>
            <a:endParaRPr lang="en-US" altLang="zh-CN"/>
          </a:p>
        </p:txBody>
      </p:sp>
    </p:spTree>
    <p:extLst>
      <p:ext uri="{BB962C8B-B14F-4D97-AF65-F5344CB8AC3E}">
        <p14:creationId xmlns:p14="http://schemas.microsoft.com/office/powerpoint/2010/main" val="2785253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1A29-6323-1E14-ABF8-DCE9A4107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1A0B4-0F21-87B5-1AD4-0223829E598C}"/>
              </a:ext>
            </a:extLst>
          </p:cNvPr>
          <p:cNvSpPr>
            <a:spLocks noGrp="1"/>
          </p:cNvSpPr>
          <p:nvPr>
            <p:ph type="title"/>
          </p:nvPr>
        </p:nvSpPr>
        <p:spPr/>
        <p:txBody>
          <a:bodyPr/>
          <a:lstStyle/>
          <a:p>
            <a:r>
              <a:rPr lang="en-GB"/>
              <a:t>What we found in the paper</a:t>
            </a:r>
            <a:endParaRPr lang="en-US"/>
          </a:p>
        </p:txBody>
      </p:sp>
      <p:sp>
        <p:nvSpPr>
          <p:cNvPr id="3" name="Text Placeholder 2">
            <a:extLst>
              <a:ext uri="{FF2B5EF4-FFF2-40B4-BE49-F238E27FC236}">
                <a16:creationId xmlns:a16="http://schemas.microsoft.com/office/drawing/2014/main" id="{F0ADFE64-269D-E719-6947-6D98A0C74688}"/>
              </a:ext>
            </a:extLst>
          </p:cNvPr>
          <p:cNvSpPr>
            <a:spLocks noGrp="1"/>
          </p:cNvSpPr>
          <p:nvPr>
            <p:ph type="body" sz="quarter" idx="10"/>
          </p:nvPr>
        </p:nvSpPr>
        <p:spPr>
          <a:xfrm>
            <a:off x="467545" y="1383619"/>
            <a:ext cx="3933005" cy="3294794"/>
          </a:xfrm>
        </p:spPr>
        <p:txBody>
          <a:bodyPr/>
          <a:lstStyle/>
          <a:p>
            <a:pPr marL="0" indent="0">
              <a:buNone/>
            </a:pPr>
            <a:r>
              <a:rPr lang="en-GB" b="1"/>
              <a:t>The question</a:t>
            </a:r>
          </a:p>
          <a:p>
            <a:r>
              <a:rPr lang="en-GB"/>
              <a:t>Can </a:t>
            </a:r>
            <a:r>
              <a:rPr lang="en-GB" b="1"/>
              <a:t>low-stakes accountability</a:t>
            </a:r>
            <a:r>
              <a:rPr lang="en-GB"/>
              <a:t> trigger turnaround in a struggling service area?</a:t>
            </a:r>
          </a:p>
          <a:p>
            <a:pPr marL="0" indent="0">
              <a:buNone/>
            </a:pPr>
            <a:r>
              <a:rPr lang="en-US" b="1"/>
              <a:t>Headline results </a:t>
            </a:r>
          </a:p>
          <a:p>
            <a:r>
              <a:rPr lang="en-GB"/>
              <a:t>Maladministration falls by </a:t>
            </a:r>
            <a:r>
              <a:rPr lang="en-GB" b="1"/>
              <a:t>~57%</a:t>
            </a:r>
            <a:r>
              <a:rPr lang="en-GB"/>
              <a:t> after notification (on average)</a:t>
            </a:r>
          </a:p>
          <a:p>
            <a:r>
              <a:rPr lang="en-US"/>
              <a:t>Councils increase: </a:t>
            </a:r>
            <a:r>
              <a:rPr lang="en-GB"/>
              <a:t>leadership attention (more top-level “key decisions”); control efforts (more internal audit focus) ; core staffing, especially frontline roles</a:t>
            </a:r>
            <a:endParaRPr lang="en-US"/>
          </a:p>
        </p:txBody>
      </p:sp>
      <p:pic>
        <p:nvPicPr>
          <p:cNvPr id="7" name="Picture 6">
            <a:extLst>
              <a:ext uri="{FF2B5EF4-FFF2-40B4-BE49-F238E27FC236}">
                <a16:creationId xmlns:a16="http://schemas.microsoft.com/office/drawing/2014/main" id="{F008271E-7430-CA33-EB06-3E841DE5B2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36125" y="870561"/>
            <a:ext cx="3568323" cy="3927267"/>
          </a:xfrm>
          <a:prstGeom prst="rect">
            <a:avLst/>
          </a:prstGeom>
          <a:ln>
            <a:solidFill>
              <a:schemeClr val="accent1">
                <a:alpha val="60000"/>
              </a:schemeClr>
            </a:solidFill>
          </a:ln>
        </p:spPr>
      </p:pic>
    </p:spTree>
    <p:extLst>
      <p:ext uri="{BB962C8B-B14F-4D97-AF65-F5344CB8AC3E}">
        <p14:creationId xmlns:p14="http://schemas.microsoft.com/office/powerpoint/2010/main" val="65501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51197F51-9C16-4C00-1AFE-34D43B9BB875}"/>
            </a:ext>
          </a:extLst>
        </p:cNvPr>
        <p:cNvGrpSpPr/>
        <p:nvPr/>
      </p:nvGrpSpPr>
      <p:grpSpPr>
        <a:xfrm>
          <a:off x="0" y="0"/>
          <a:ext cx="0" cy="0"/>
          <a:chOff x="0" y="0"/>
          <a:chExt cx="0" cy="0"/>
        </a:xfrm>
      </p:grpSpPr>
      <p:sp>
        <p:nvSpPr>
          <p:cNvPr id="206" name="Google Shape;206;p22">
            <a:extLst>
              <a:ext uri="{FF2B5EF4-FFF2-40B4-BE49-F238E27FC236}">
                <a16:creationId xmlns:a16="http://schemas.microsoft.com/office/drawing/2014/main" id="{FA862A4A-326B-E49E-12F2-3F467E4AF491}"/>
              </a:ext>
            </a:extLst>
          </p:cNvPr>
          <p:cNvSpPr txBox="1">
            <a:spLocks noGrp="1"/>
          </p:cNvSpPr>
          <p:nvPr>
            <p:ph type="subTitle" idx="1"/>
          </p:nvPr>
        </p:nvSpPr>
        <p:spPr>
          <a:xfrm>
            <a:off x="7370726" y="4693004"/>
            <a:ext cx="3550800" cy="541200"/>
          </a:xfrm>
          <a:prstGeom prst="rect">
            <a:avLst/>
          </a:prstGeom>
        </p:spPr>
        <p:txBody>
          <a:bodyPr spcFirstLastPara="1" wrap="square" lIns="91425" tIns="91425" rIns="91425" bIns="91425" anchor="t" anchorCtr="0">
            <a:noAutofit/>
          </a:bodyPr>
          <a:lstStyle/>
          <a:p>
            <a:pPr marL="0" indent="0">
              <a:spcAft>
                <a:spcPts val="1600"/>
              </a:spcAft>
            </a:pPr>
            <a:r>
              <a:rPr lang="en-GB"/>
              <a:t>UPEN – 25 Feb 2026</a:t>
            </a:r>
          </a:p>
        </p:txBody>
      </p:sp>
      <p:sp>
        <p:nvSpPr>
          <p:cNvPr id="207" name="Google Shape;207;p22">
            <a:extLst>
              <a:ext uri="{FF2B5EF4-FFF2-40B4-BE49-F238E27FC236}">
                <a16:creationId xmlns:a16="http://schemas.microsoft.com/office/drawing/2014/main" id="{59C984D0-36E3-AFE9-816F-E39C5FD512CD}"/>
              </a:ext>
            </a:extLst>
          </p:cNvPr>
          <p:cNvSpPr txBox="1">
            <a:spLocks noGrp="1"/>
          </p:cNvSpPr>
          <p:nvPr>
            <p:ph type="ctrTitle"/>
          </p:nvPr>
        </p:nvSpPr>
        <p:spPr>
          <a:xfrm>
            <a:off x="549207" y="1284783"/>
            <a:ext cx="7642511" cy="3144259"/>
          </a:xfrm>
          <a:prstGeom prst="rect">
            <a:avLst/>
          </a:prstGeom>
        </p:spPr>
        <p:txBody>
          <a:bodyPr spcFirstLastPara="1" wrap="square" lIns="91425" tIns="91425" rIns="91425" bIns="91425" anchor="t" anchorCtr="0">
            <a:noAutofit/>
          </a:bodyPr>
          <a:lstStyle/>
          <a:p>
            <a:r>
              <a:rPr lang="en-GB" sz="2400" b="1">
                <a:latin typeface="Aptos"/>
              </a:rPr>
              <a:t>Our panel today:</a:t>
            </a:r>
            <a:br>
              <a:rPr lang="en-GB" sz="2400" b="1">
                <a:latin typeface="Aptos"/>
              </a:rPr>
            </a:br>
            <a:br>
              <a:rPr lang="en-GB" sz="2400" b="1">
                <a:latin typeface="Aptos"/>
              </a:rPr>
            </a:br>
            <a:endParaRPr lang="en-GB" sz="2800"/>
          </a:p>
        </p:txBody>
      </p:sp>
      <p:sp>
        <p:nvSpPr>
          <p:cNvPr id="4" name="Oval 3">
            <a:extLst>
              <a:ext uri="{FF2B5EF4-FFF2-40B4-BE49-F238E27FC236}">
                <a16:creationId xmlns:a16="http://schemas.microsoft.com/office/drawing/2014/main" id="{880C7C88-0663-B4A0-1506-D782300C094B}"/>
              </a:ext>
            </a:extLst>
          </p:cNvPr>
          <p:cNvSpPr/>
          <p:nvPr/>
        </p:nvSpPr>
        <p:spPr>
          <a:xfrm>
            <a:off x="6796225" y="1810826"/>
            <a:ext cx="1346418" cy="135681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BD46BE2-8407-AD99-E03E-3D5FE29B5C68}"/>
              </a:ext>
            </a:extLst>
          </p:cNvPr>
          <p:cNvSpPr txBox="1"/>
          <p:nvPr/>
        </p:nvSpPr>
        <p:spPr>
          <a:xfrm>
            <a:off x="2443913" y="3442847"/>
            <a:ext cx="1583919" cy="1169551"/>
          </a:xfrm>
          <a:prstGeom prst="rect">
            <a:avLst/>
          </a:prstGeom>
          <a:noFill/>
        </p:spPr>
        <p:txBody>
          <a:bodyPr wrap="square" rtlCol="0">
            <a:spAutoFit/>
          </a:bodyPr>
          <a:lstStyle/>
          <a:p>
            <a:pPr algn="ctr"/>
            <a:r>
              <a:rPr lang="en-GB">
                <a:solidFill>
                  <a:schemeClr val="bg1"/>
                </a:solidFill>
                <a:latin typeface="Nunito Sans"/>
              </a:rPr>
              <a:t>Dónal Galligan</a:t>
            </a:r>
          </a:p>
          <a:p>
            <a:pPr algn="ctr"/>
            <a:r>
              <a:rPr lang="en-GB">
                <a:solidFill>
                  <a:schemeClr val="bg1"/>
                </a:solidFill>
                <a:latin typeface="Nunito Sans"/>
              </a:rPr>
              <a:t>Chief Executive,  </a:t>
            </a:r>
          </a:p>
          <a:p>
            <a:pPr algn="ctr"/>
            <a:r>
              <a:rPr lang="en-GB">
                <a:solidFill>
                  <a:schemeClr val="bg1"/>
                </a:solidFill>
                <a:latin typeface="Nunito Sans"/>
              </a:rPr>
              <a:t>Ombudsman Association</a:t>
            </a:r>
          </a:p>
          <a:p>
            <a:endParaRPr lang="en-GB"/>
          </a:p>
        </p:txBody>
      </p:sp>
      <p:sp>
        <p:nvSpPr>
          <p:cNvPr id="9" name="TextBox 8">
            <a:extLst>
              <a:ext uri="{FF2B5EF4-FFF2-40B4-BE49-F238E27FC236}">
                <a16:creationId xmlns:a16="http://schemas.microsoft.com/office/drawing/2014/main" id="{F3BA500F-0A8B-C7E1-AA77-5B60EB4E5305}"/>
              </a:ext>
            </a:extLst>
          </p:cNvPr>
          <p:cNvSpPr txBox="1"/>
          <p:nvPr/>
        </p:nvSpPr>
        <p:spPr>
          <a:xfrm>
            <a:off x="4359664" y="3425126"/>
            <a:ext cx="1936063" cy="1384995"/>
          </a:xfrm>
          <a:prstGeom prst="rect">
            <a:avLst/>
          </a:prstGeom>
          <a:noFill/>
        </p:spPr>
        <p:txBody>
          <a:bodyPr wrap="square" rtlCol="0">
            <a:spAutoFit/>
          </a:bodyPr>
          <a:lstStyle/>
          <a:p>
            <a:pPr algn="ctr"/>
            <a:r>
              <a:rPr lang="en-US">
                <a:solidFill>
                  <a:schemeClr val="bg1"/>
                </a:solidFill>
                <a:latin typeface="Nunito Sans" pitchFamily="2" charset="0"/>
              </a:rPr>
              <a:t>Michael Hyatt </a:t>
            </a:r>
          </a:p>
          <a:p>
            <a:pPr algn="ctr"/>
            <a:r>
              <a:rPr lang="en-US">
                <a:solidFill>
                  <a:schemeClr val="bg1"/>
                </a:solidFill>
                <a:latin typeface="Nunito Sans" pitchFamily="2" charset="0"/>
              </a:rPr>
              <a:t>Professional Practice lead, </a:t>
            </a:r>
          </a:p>
          <a:p>
            <a:pPr algn="ctr"/>
            <a:r>
              <a:rPr lang="en-US">
                <a:solidFill>
                  <a:schemeClr val="bg1"/>
                </a:solidFill>
                <a:latin typeface="Nunito Sans" pitchFamily="2" charset="0"/>
              </a:rPr>
              <a:t>Local Government &amp; Social Care Ombudsman</a:t>
            </a:r>
            <a:endParaRPr lang="en-GB">
              <a:solidFill>
                <a:schemeClr val="bg1"/>
              </a:solidFill>
              <a:latin typeface="Nunito Sans" pitchFamily="2" charset="0"/>
            </a:endParaRPr>
          </a:p>
        </p:txBody>
      </p:sp>
      <p:sp>
        <p:nvSpPr>
          <p:cNvPr id="11" name="TextBox 10">
            <a:extLst>
              <a:ext uri="{FF2B5EF4-FFF2-40B4-BE49-F238E27FC236}">
                <a16:creationId xmlns:a16="http://schemas.microsoft.com/office/drawing/2014/main" id="{760926B3-111C-9943-722E-B6A6A4AEEFE8}"/>
              </a:ext>
            </a:extLst>
          </p:cNvPr>
          <p:cNvSpPr txBox="1"/>
          <p:nvPr/>
        </p:nvSpPr>
        <p:spPr>
          <a:xfrm>
            <a:off x="146502" y="3425126"/>
            <a:ext cx="1944927" cy="954107"/>
          </a:xfrm>
          <a:prstGeom prst="rect">
            <a:avLst/>
          </a:prstGeom>
          <a:noFill/>
        </p:spPr>
        <p:txBody>
          <a:bodyPr wrap="square" rtlCol="0">
            <a:spAutoFit/>
          </a:bodyPr>
          <a:lstStyle/>
          <a:p>
            <a:pPr algn="ctr"/>
            <a:r>
              <a:rPr lang="en-GB">
                <a:solidFill>
                  <a:schemeClr val="bg1"/>
                </a:solidFill>
                <a:latin typeface="Nunito Sans"/>
              </a:rPr>
              <a:t>Chair</a:t>
            </a:r>
          </a:p>
          <a:p>
            <a:pPr algn="ctr"/>
            <a:r>
              <a:rPr lang="en-GB">
                <a:solidFill>
                  <a:schemeClr val="bg1"/>
                </a:solidFill>
                <a:latin typeface="Nunito Sans"/>
              </a:rPr>
              <a:t>Nicky Buckley, </a:t>
            </a:r>
          </a:p>
          <a:p>
            <a:pPr algn="ctr"/>
            <a:r>
              <a:rPr lang="en-GB">
                <a:solidFill>
                  <a:schemeClr val="bg1"/>
                </a:solidFill>
                <a:latin typeface="Nunito Sans"/>
              </a:rPr>
              <a:t>UPEN and University of Cambridge</a:t>
            </a:r>
          </a:p>
        </p:txBody>
      </p:sp>
      <p:sp>
        <p:nvSpPr>
          <p:cNvPr id="12" name="TextBox 11">
            <a:extLst>
              <a:ext uri="{FF2B5EF4-FFF2-40B4-BE49-F238E27FC236}">
                <a16:creationId xmlns:a16="http://schemas.microsoft.com/office/drawing/2014/main" id="{FC3DA5A1-B2B9-2ADA-830F-59AFF3833F2C}"/>
              </a:ext>
            </a:extLst>
          </p:cNvPr>
          <p:cNvSpPr txBox="1"/>
          <p:nvPr/>
        </p:nvSpPr>
        <p:spPr>
          <a:xfrm>
            <a:off x="6512438" y="3425126"/>
            <a:ext cx="1845196" cy="1169551"/>
          </a:xfrm>
          <a:prstGeom prst="rect">
            <a:avLst/>
          </a:prstGeom>
          <a:noFill/>
        </p:spPr>
        <p:txBody>
          <a:bodyPr wrap="square" rtlCol="0">
            <a:spAutoFit/>
          </a:bodyPr>
          <a:lstStyle/>
          <a:p>
            <a:pPr algn="ctr"/>
            <a:r>
              <a:rPr lang="en-GB">
                <a:solidFill>
                  <a:schemeClr val="bg1"/>
                </a:solidFill>
                <a:latin typeface="Nunito Sans"/>
              </a:rPr>
              <a:t>Han Wang </a:t>
            </a:r>
          </a:p>
          <a:p>
            <a:pPr algn="ctr"/>
            <a:r>
              <a:rPr lang="en-GB">
                <a:solidFill>
                  <a:schemeClr val="bg1"/>
                </a:solidFill>
                <a:latin typeface="Nunito Sans"/>
              </a:rPr>
              <a:t>Lecturer in Economic Geography, </a:t>
            </a:r>
          </a:p>
          <a:p>
            <a:pPr algn="ctr"/>
            <a:r>
              <a:rPr lang="en-GB">
                <a:solidFill>
                  <a:schemeClr val="bg1"/>
                </a:solidFill>
                <a:latin typeface="Nunito Sans"/>
              </a:rPr>
              <a:t>University of Southampton</a:t>
            </a:r>
          </a:p>
        </p:txBody>
      </p:sp>
      <p:sp>
        <p:nvSpPr>
          <p:cNvPr id="13" name="Oval 12">
            <a:extLst>
              <a:ext uri="{FF2B5EF4-FFF2-40B4-BE49-F238E27FC236}">
                <a16:creationId xmlns:a16="http://schemas.microsoft.com/office/drawing/2014/main" id="{B3303FA0-F687-9A82-6A4D-F258E0C1F0F9}"/>
              </a:ext>
            </a:extLst>
          </p:cNvPr>
          <p:cNvSpPr/>
          <p:nvPr/>
        </p:nvSpPr>
        <p:spPr>
          <a:xfrm>
            <a:off x="4763159" y="1810826"/>
            <a:ext cx="1346418" cy="135681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12544CE-5C66-7FFF-550B-071A67BF091E}"/>
              </a:ext>
            </a:extLst>
          </p:cNvPr>
          <p:cNvSpPr/>
          <p:nvPr/>
        </p:nvSpPr>
        <p:spPr>
          <a:xfrm>
            <a:off x="2562663" y="1831793"/>
            <a:ext cx="1346418" cy="128000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6FDC244-587A-F211-0DE4-A992BEA3FB76}"/>
              </a:ext>
            </a:extLst>
          </p:cNvPr>
          <p:cNvSpPr/>
          <p:nvPr/>
        </p:nvSpPr>
        <p:spPr>
          <a:xfrm>
            <a:off x="522329" y="1831793"/>
            <a:ext cx="1346418" cy="135681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115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8235D-43C3-F73D-69B3-84EEFFE31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06597-216F-DD4E-C6B2-E4E163DAA5A3}"/>
              </a:ext>
            </a:extLst>
          </p:cNvPr>
          <p:cNvSpPr>
            <a:spLocks noGrp="1"/>
          </p:cNvSpPr>
          <p:nvPr>
            <p:ph type="title"/>
          </p:nvPr>
        </p:nvSpPr>
        <p:spPr/>
        <p:txBody>
          <a:bodyPr/>
          <a:lstStyle/>
          <a:p>
            <a:r>
              <a:rPr lang="en-GB"/>
              <a:t>Lessons for HEIs &amp; outlook</a:t>
            </a:r>
            <a:endParaRPr lang="en-US"/>
          </a:p>
        </p:txBody>
      </p:sp>
      <p:sp>
        <p:nvSpPr>
          <p:cNvPr id="3" name="Text Placeholder 2">
            <a:extLst>
              <a:ext uri="{FF2B5EF4-FFF2-40B4-BE49-F238E27FC236}">
                <a16:creationId xmlns:a16="http://schemas.microsoft.com/office/drawing/2014/main" id="{73D10F76-86E3-2AAD-9B3D-C6A8E26D3036}"/>
              </a:ext>
            </a:extLst>
          </p:cNvPr>
          <p:cNvSpPr>
            <a:spLocks noGrp="1"/>
          </p:cNvSpPr>
          <p:nvPr>
            <p:ph type="body" sz="quarter" idx="10"/>
          </p:nvPr>
        </p:nvSpPr>
        <p:spPr>
          <a:xfrm>
            <a:off x="467545" y="1383619"/>
            <a:ext cx="8135937" cy="3588431"/>
          </a:xfrm>
        </p:spPr>
        <p:txBody>
          <a:bodyPr/>
          <a:lstStyle/>
          <a:p>
            <a:pPr marL="0" indent="0">
              <a:buNone/>
            </a:pPr>
            <a:r>
              <a:rPr lang="en-GB" b="1"/>
              <a:t>What other HEIs can take away</a:t>
            </a:r>
          </a:p>
          <a:p>
            <a:r>
              <a:rPr lang="en-GB"/>
              <a:t>Start with a public value narrative, not just “data extraction”</a:t>
            </a:r>
          </a:p>
          <a:p>
            <a:r>
              <a:rPr lang="en-US"/>
              <a:t>Build a shared workflow: </a:t>
            </a:r>
            <a:r>
              <a:rPr lang="en-GB"/>
              <a:t>plain language, shared definitions, quick feedback loops</a:t>
            </a:r>
          </a:p>
          <a:p>
            <a:pPr marL="0" indent="0">
              <a:buNone/>
            </a:pPr>
            <a:r>
              <a:rPr lang="en-US" b="1"/>
              <a:t>What helps partnerships scale</a:t>
            </a:r>
          </a:p>
          <a:p>
            <a:r>
              <a:rPr lang="en-GB"/>
              <a:t>Small seed funding (e.g., HEIF-style fellowships) can turn informal contact into sustained collaboration</a:t>
            </a:r>
          </a:p>
          <a:p>
            <a:pPr marL="0" indent="0">
              <a:buNone/>
            </a:pPr>
            <a:r>
              <a:rPr lang="en-GB" b="1"/>
              <a:t>Future opportunities</a:t>
            </a:r>
          </a:p>
          <a:p>
            <a:r>
              <a:rPr lang="en-GB"/>
              <a:t>Multi-service learning: social care, housing, benefits, education</a:t>
            </a:r>
          </a:p>
          <a:p>
            <a:r>
              <a:rPr lang="en-GB"/>
              <a:t>Strong place lens: geocoded patterns can support targeted improvement and inequality reduction</a:t>
            </a:r>
          </a:p>
        </p:txBody>
      </p:sp>
    </p:spTree>
    <p:extLst>
      <p:ext uri="{BB962C8B-B14F-4D97-AF65-F5344CB8AC3E}">
        <p14:creationId xmlns:p14="http://schemas.microsoft.com/office/powerpoint/2010/main" val="352197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A77B38-24E3-DDEE-6AF9-380F56D1AFB8}"/>
              </a:ext>
            </a:extLst>
          </p:cNvPr>
          <p:cNvSpPr>
            <a:spLocks noGrp="1"/>
          </p:cNvSpPr>
          <p:nvPr>
            <p:ph sz="half" idx="1"/>
          </p:nvPr>
        </p:nvSpPr>
        <p:spPr>
          <a:xfrm>
            <a:off x="457200" y="1200151"/>
            <a:ext cx="8332839" cy="3673751"/>
          </a:xfrm>
        </p:spPr>
        <p:txBody>
          <a:bodyPr>
            <a:normAutofit fontScale="92500" lnSpcReduction="10000"/>
          </a:bodyPr>
          <a:lstStyle/>
          <a:p>
            <a:r>
              <a:rPr lang="en-US"/>
              <a:t>Total cost of consumer detriment in the UK est. £71.2 billion (DBT, 2024)</a:t>
            </a:r>
          </a:p>
          <a:p>
            <a:pPr marL="0" indent="0">
              <a:buNone/>
            </a:pPr>
            <a:endParaRPr lang="en-US"/>
          </a:p>
          <a:p>
            <a:r>
              <a:rPr lang="en-GB"/>
              <a:t>Increasing demand in every sector across UK:</a:t>
            </a:r>
          </a:p>
          <a:p>
            <a:pPr lvl="1">
              <a:buFont typeface="Courier New" panose="02070309020205020404" pitchFamily="49" charset="0"/>
              <a:buChar char="o"/>
            </a:pPr>
            <a:r>
              <a:rPr lang="en-GB"/>
              <a:t>Communications Ombudsman up 54%; Housing Ombudsman and Motor Ombudsman both up 42%; Scottish Public Services Ombudsman up 39%; Legal Ombudsman 37%...</a:t>
            </a:r>
          </a:p>
          <a:p>
            <a:pPr marL="342900" lvl="1" indent="0">
              <a:buNone/>
            </a:pPr>
            <a:endParaRPr lang="en-GB"/>
          </a:p>
          <a:p>
            <a:r>
              <a:rPr lang="en-GB"/>
              <a:t>Policy solution of choice: Water industry, Private Rented Sector…</a:t>
            </a:r>
          </a:p>
          <a:p>
            <a:pPr marL="0" indent="0">
              <a:buNone/>
            </a:pPr>
            <a:endParaRPr lang="en-GB"/>
          </a:p>
          <a:p>
            <a:r>
              <a:rPr lang="en-GB"/>
              <a:t>And yet, HMT Review of Financial Ombudsman Service…</a:t>
            </a:r>
          </a:p>
          <a:p>
            <a:pPr marL="0" indent="0">
              <a:buNone/>
            </a:pPr>
            <a:endParaRPr lang="en-GB"/>
          </a:p>
          <a:p>
            <a:r>
              <a:rPr lang="en-GB"/>
              <a:t>Ethics &amp; Integrity Commission review on reform (March 2026)</a:t>
            </a:r>
          </a:p>
          <a:p>
            <a:endParaRPr lang="en-GB"/>
          </a:p>
          <a:p>
            <a:r>
              <a:rPr lang="en-GB"/>
              <a:t>Ombudsman sector is keen to engage – get in touch!</a:t>
            </a:r>
            <a:endParaRPr lang="en-US"/>
          </a:p>
        </p:txBody>
      </p:sp>
      <p:sp>
        <p:nvSpPr>
          <p:cNvPr id="3" name="Content Placeholder 2">
            <a:extLst>
              <a:ext uri="{FF2B5EF4-FFF2-40B4-BE49-F238E27FC236}">
                <a16:creationId xmlns:a16="http://schemas.microsoft.com/office/drawing/2014/main" id="{E9C8E473-7870-A08D-5C49-D55E1BC6D06A}"/>
              </a:ext>
            </a:extLst>
          </p:cNvPr>
          <p:cNvSpPr>
            <a:spLocks noGrp="1"/>
          </p:cNvSpPr>
          <p:nvPr>
            <p:ph sz="half" idx="2"/>
          </p:nvPr>
        </p:nvSpPr>
        <p:spPr>
          <a:xfrm rot="10800000" flipV="1">
            <a:off x="7993626" y="4594623"/>
            <a:ext cx="693174" cy="181914"/>
          </a:xfrm>
        </p:spPr>
        <p:txBody>
          <a:bodyPr>
            <a:normAutofit fontScale="32500" lnSpcReduction="20000"/>
          </a:bodyPr>
          <a:lstStyle/>
          <a:p>
            <a:endParaRPr lang="en-US"/>
          </a:p>
        </p:txBody>
      </p:sp>
      <p:sp>
        <p:nvSpPr>
          <p:cNvPr id="4" name="Title 3">
            <a:extLst>
              <a:ext uri="{FF2B5EF4-FFF2-40B4-BE49-F238E27FC236}">
                <a16:creationId xmlns:a16="http://schemas.microsoft.com/office/drawing/2014/main" id="{A2A795C9-A1A1-312C-24E6-CA973C163EFF}"/>
              </a:ext>
            </a:extLst>
          </p:cNvPr>
          <p:cNvSpPr>
            <a:spLocks noGrp="1"/>
          </p:cNvSpPr>
          <p:nvPr>
            <p:ph type="title"/>
          </p:nvPr>
        </p:nvSpPr>
        <p:spPr>
          <a:xfrm>
            <a:off x="457200" y="269599"/>
            <a:ext cx="8229600" cy="607931"/>
          </a:xfrm>
        </p:spPr>
        <p:txBody>
          <a:bodyPr/>
          <a:lstStyle/>
          <a:p>
            <a:pPr algn="ctr"/>
            <a:r>
              <a:rPr lang="en-GB" b="1">
                <a:latin typeface="Lato" panose="020F0502020204030203" pitchFamily="34" charset="0"/>
                <a:ea typeface="Lato" panose="020F0502020204030203" pitchFamily="34" charset="0"/>
                <a:cs typeface="Lato" panose="020F0502020204030203" pitchFamily="34" charset="0"/>
              </a:rPr>
              <a:t>Why now? Call for action</a:t>
            </a:r>
            <a:endParaRPr lang="en-US" b="1">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EBF9AFEE-832D-E640-3153-C2007002237A}"/>
              </a:ext>
            </a:extLst>
          </p:cNvPr>
          <p:cNvPicPr>
            <a:picLocks noChangeAspect="1"/>
          </p:cNvPicPr>
          <p:nvPr/>
        </p:nvPicPr>
        <p:blipFill>
          <a:blip r:embed="rId3"/>
          <a:stretch>
            <a:fillRect/>
          </a:stretch>
        </p:blipFill>
        <p:spPr>
          <a:xfrm>
            <a:off x="8069487" y="-75"/>
            <a:ext cx="1074513" cy="919052"/>
          </a:xfrm>
          <a:prstGeom prst="rect">
            <a:avLst/>
          </a:prstGeom>
        </p:spPr>
      </p:pic>
    </p:spTree>
    <p:extLst>
      <p:ext uri="{BB962C8B-B14F-4D97-AF65-F5344CB8AC3E}">
        <p14:creationId xmlns:p14="http://schemas.microsoft.com/office/powerpoint/2010/main" val="120114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7785" y="1565606"/>
            <a:ext cx="7208430" cy="3394472"/>
          </a:xfrm>
        </p:spPr>
        <p:txBody>
          <a:bodyPr/>
          <a:lstStyle/>
          <a:p>
            <a:pPr marL="0" indent="0" algn="ctr">
              <a:buNone/>
            </a:pPr>
            <a:r>
              <a:rPr lang="en-GB" sz="1800" b="1">
                <a:latin typeface="Lato" panose="020F0502020204030203" pitchFamily="34" charset="0"/>
                <a:ea typeface="Lato" panose="020F0502020204030203" pitchFamily="34" charset="0"/>
                <a:cs typeface="Lato" panose="020F0502020204030203" pitchFamily="34" charset="0"/>
              </a:rPr>
              <a:t>Email: </a:t>
            </a:r>
            <a:r>
              <a:rPr lang="en-GB" sz="1800">
                <a:latin typeface="Lato" panose="020F0502020204030203" pitchFamily="34" charset="0"/>
                <a:ea typeface="Lato" panose="020F0502020204030203" pitchFamily="34" charset="0"/>
                <a:cs typeface="Lato" panose="020F0502020204030203" pitchFamily="34" charset="0"/>
                <a:hlinkClick r:id="rId3"/>
              </a:rPr>
              <a:t>donal.galligan@ombudsmanassociation.org</a:t>
            </a:r>
            <a:r>
              <a:rPr lang="en-GB" sz="1800">
                <a:latin typeface="Lato" panose="020F0502020204030203" pitchFamily="34" charset="0"/>
                <a:ea typeface="Lato" panose="020F0502020204030203" pitchFamily="34" charset="0"/>
                <a:cs typeface="Lato" panose="020F0502020204030203" pitchFamily="34" charset="0"/>
              </a:rPr>
              <a:t> </a:t>
            </a:r>
            <a:br>
              <a:rPr lang="en-GB" sz="1800">
                <a:latin typeface="Lato" panose="020F0502020204030203" pitchFamily="34" charset="0"/>
                <a:ea typeface="Lato" panose="020F0502020204030203" pitchFamily="34" charset="0"/>
                <a:cs typeface="Lato" panose="020F0502020204030203" pitchFamily="34" charset="0"/>
              </a:rPr>
            </a:br>
            <a:r>
              <a:rPr lang="en-GB"/>
              <a:t> </a:t>
            </a:r>
          </a:p>
          <a:p>
            <a:pPr marL="0" indent="0" algn="l">
              <a:buNone/>
            </a:pPr>
            <a:r>
              <a:rPr lang="en-GB">
                <a:latin typeface="Lato" panose="020F0502020204030203" pitchFamily="34" charset="0"/>
                <a:ea typeface="Lato" panose="020F0502020204030203" pitchFamily="34" charset="0"/>
                <a:cs typeface="Lato" panose="020F0502020204030203" pitchFamily="34" charset="0"/>
              </a:rPr>
              <a:t>                         </a:t>
            </a:r>
            <a:r>
              <a:rPr lang="en-GB" sz="1800">
                <a:latin typeface="Lato" panose="020F0502020204030203" pitchFamily="34" charset="0"/>
                <a:ea typeface="Lato" panose="020F0502020204030203" pitchFamily="34" charset="0"/>
                <a:cs typeface="Lato" panose="020F0502020204030203" pitchFamily="34" charset="0"/>
              </a:rPr>
              <a:t>@OmbudAssoc</a:t>
            </a:r>
          </a:p>
          <a:p>
            <a:pPr marL="0" indent="0" algn="l">
              <a:buNone/>
            </a:pPr>
            <a:endParaRPr lang="en-GB" sz="1800">
              <a:latin typeface="Lato" panose="020F0502020204030203" pitchFamily="34" charset="0"/>
              <a:ea typeface="Lato" panose="020F0502020204030203" pitchFamily="34" charset="0"/>
              <a:cs typeface="Lato" panose="020F0502020204030203" pitchFamily="34" charset="0"/>
            </a:endParaRPr>
          </a:p>
          <a:p>
            <a:pPr marL="0" indent="0" algn="l">
              <a:buNone/>
            </a:pPr>
            <a:r>
              <a:rPr lang="en-GB" sz="1800">
                <a:latin typeface="Lato" panose="020F0502020204030203" pitchFamily="34" charset="0"/>
                <a:ea typeface="Lato" panose="020F0502020204030203" pitchFamily="34" charset="0"/>
                <a:cs typeface="Lato" panose="020F0502020204030203" pitchFamily="34" charset="0"/>
              </a:rPr>
              <a:t>                             @OmbudsmanAssociation</a:t>
            </a:r>
          </a:p>
          <a:p>
            <a:pPr marL="0" indent="0" algn="ctr">
              <a:buNone/>
            </a:pPr>
            <a:endParaRPr lang="en-GB">
              <a:latin typeface="Lato" panose="020F0502020204030203" pitchFamily="34" charset="0"/>
              <a:ea typeface="Lato" panose="020F0502020204030203" pitchFamily="34" charset="0"/>
              <a:cs typeface="Lato" panose="020F0502020204030203" pitchFamily="34" charset="0"/>
            </a:endParaRPr>
          </a:p>
          <a:p>
            <a:pPr marL="0" indent="0" algn="ctr">
              <a:buNone/>
            </a:pPr>
            <a:r>
              <a:rPr lang="en-GB">
                <a:latin typeface="Lato" panose="020F0502020204030203" pitchFamily="34" charset="0"/>
                <a:ea typeface="Lato" panose="020F0502020204030203" pitchFamily="34" charset="0"/>
                <a:cs typeface="Lato" panose="020F0502020204030203" pitchFamily="34" charset="0"/>
              </a:rPr>
              <a:t>                  </a:t>
            </a:r>
            <a:r>
              <a:rPr lang="en-GB" sz="1800">
                <a:latin typeface="Lato" panose="020F0502020204030203" pitchFamily="34" charset="0"/>
                <a:ea typeface="Lato" panose="020F0502020204030203" pitchFamily="34" charset="0"/>
                <a:cs typeface="Lato" panose="020F0502020204030203" pitchFamily="34" charset="0"/>
              </a:rPr>
              <a:t>That OA Thing – Podcast (YouTube and Spotify) </a:t>
            </a:r>
          </a:p>
          <a:p>
            <a:pPr marL="0" indent="0" algn="ctr">
              <a:buNone/>
            </a:pPr>
            <a:endParaRPr lang="en-GB" sz="1800">
              <a:latin typeface="Lato" panose="020F0502020204030203" pitchFamily="34" charset="0"/>
              <a:ea typeface="Lato" panose="020F0502020204030203" pitchFamily="34" charset="0"/>
              <a:cs typeface="Lato" panose="020F0502020204030203" pitchFamily="34" charset="0"/>
              <a:hlinkClick r:id="" action="ppaction://noaction"/>
            </a:endParaRPr>
          </a:p>
          <a:p>
            <a:pPr marL="0" indent="0" algn="ctr">
              <a:buNone/>
            </a:pPr>
            <a:r>
              <a:rPr lang="en-GB" sz="1800">
                <a:latin typeface="Lato" panose="020F0502020204030203" pitchFamily="34" charset="0"/>
                <a:ea typeface="Lato" panose="020F0502020204030203" pitchFamily="34" charset="0"/>
                <a:cs typeface="Lato" panose="020F0502020204030203" pitchFamily="34" charset="0"/>
                <a:hlinkClick r:id="" action="ppaction://noaction"/>
              </a:rPr>
              <a:t>www.ombudsmanassociation.org</a:t>
            </a:r>
            <a:endParaRPr lang="en-GB" sz="1800">
              <a:latin typeface="Lato" panose="020F0502020204030203" pitchFamily="34" charset="0"/>
              <a:ea typeface="Lato" panose="020F0502020204030203" pitchFamily="34" charset="0"/>
              <a:cs typeface="Lato" panose="020F0502020204030203" pitchFamily="34" charset="0"/>
            </a:endParaRPr>
          </a:p>
          <a:p>
            <a:endParaRPr lang="en-GB"/>
          </a:p>
        </p:txBody>
      </p:sp>
      <p:sp>
        <p:nvSpPr>
          <p:cNvPr id="15" name="Title 2">
            <a:extLst>
              <a:ext uri="{FF2B5EF4-FFF2-40B4-BE49-F238E27FC236}">
                <a16:creationId xmlns:a16="http://schemas.microsoft.com/office/drawing/2014/main" id="{43FE61DF-13B4-4941-87B0-692773C987C9}"/>
              </a:ext>
            </a:extLst>
          </p:cNvPr>
          <p:cNvSpPr>
            <a:spLocks noGrp="1"/>
          </p:cNvSpPr>
          <p:nvPr>
            <p:ph type="title"/>
          </p:nvPr>
        </p:nvSpPr>
        <p:spPr>
          <a:xfrm>
            <a:off x="1485744" y="83410"/>
            <a:ext cx="6172200" cy="1199516"/>
          </a:xfrm>
        </p:spPr>
        <p:txBody>
          <a:bodyPr>
            <a:normAutofit/>
          </a:bodyPr>
          <a:lstStyle/>
          <a:p>
            <a:pPr algn="ctr"/>
            <a:r>
              <a:rPr lang="en-US" b="1">
                <a:latin typeface="Lato" panose="020F0502020204030203" pitchFamily="34" charset="0"/>
                <a:ea typeface="Lato" panose="020F0502020204030203" pitchFamily="34" charset="0"/>
                <a:cs typeface="Lato" panose="020F0502020204030203" pitchFamily="34" charset="0"/>
              </a:rPr>
              <a:t>Get in touch</a:t>
            </a:r>
            <a:br>
              <a:rPr lang="en-US" sz="1350">
                <a:latin typeface="Aptos" panose="020B0004020202020204" pitchFamily="34" charset="0"/>
                <a:ea typeface="Aptos" panose="020B0004020202020204" pitchFamily="34" charset="0"/>
                <a:cs typeface="Times New Roman" panose="02020603050405020304" pitchFamily="18" charset="0"/>
              </a:rPr>
            </a:br>
            <a:endParaRPr lang="en-US"/>
          </a:p>
        </p:txBody>
      </p:sp>
      <p:pic>
        <p:nvPicPr>
          <p:cNvPr id="9" name="Picture 8" descr="A blue square with white letters&#10;&#10;Description automatically generated">
            <a:extLst>
              <a:ext uri="{FF2B5EF4-FFF2-40B4-BE49-F238E27FC236}">
                <a16:creationId xmlns:a16="http://schemas.microsoft.com/office/drawing/2014/main" id="{C206FC4A-CADB-DA23-583B-30AFF12BC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755" y="2764270"/>
            <a:ext cx="421559" cy="421559"/>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7C29345-49AA-6E32-433A-0FD8AAABD0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98" b="3387"/>
          <a:stretch/>
        </p:blipFill>
        <p:spPr>
          <a:xfrm>
            <a:off x="2069756" y="3359104"/>
            <a:ext cx="450696" cy="424619"/>
          </a:xfrm>
          <a:prstGeom prst="rect">
            <a:avLst/>
          </a:prstGeom>
        </p:spPr>
      </p:pic>
      <p:pic>
        <p:nvPicPr>
          <p:cNvPr id="1026" name="Picture 2">
            <a:extLst>
              <a:ext uri="{FF2B5EF4-FFF2-40B4-BE49-F238E27FC236}">
                <a16:creationId xmlns:a16="http://schemas.microsoft.com/office/drawing/2014/main" id="{1BDC8D8C-7AC9-4E30-3FFB-4817FB7F8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9755" y="2169436"/>
            <a:ext cx="421559" cy="421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1BB61F-ABD0-F53E-BE57-9F3B1586D3A1}"/>
              </a:ext>
            </a:extLst>
          </p:cNvPr>
          <p:cNvPicPr>
            <a:picLocks noChangeAspect="1"/>
          </p:cNvPicPr>
          <p:nvPr/>
        </p:nvPicPr>
        <p:blipFill>
          <a:blip r:embed="rId7"/>
          <a:stretch>
            <a:fillRect/>
          </a:stretch>
        </p:blipFill>
        <p:spPr>
          <a:xfrm>
            <a:off x="8069487" y="0"/>
            <a:ext cx="1074513" cy="919052"/>
          </a:xfrm>
          <a:prstGeom prst="rect">
            <a:avLst/>
          </a:prstGeom>
        </p:spPr>
      </p:pic>
    </p:spTree>
    <p:extLst>
      <p:ext uri="{BB962C8B-B14F-4D97-AF65-F5344CB8AC3E}">
        <p14:creationId xmlns:p14="http://schemas.microsoft.com/office/powerpoint/2010/main" val="275645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7096E-55D6-8DA9-E2F2-5CAACA600066}"/>
              </a:ext>
            </a:extLst>
          </p:cNvPr>
          <p:cNvSpPr>
            <a:spLocks noGrp="1"/>
          </p:cNvSpPr>
          <p:nvPr>
            <p:ph idx="1"/>
          </p:nvPr>
        </p:nvSpPr>
        <p:spPr>
          <a:xfrm>
            <a:off x="1806642" y="6892"/>
            <a:ext cx="5840406" cy="1428806"/>
          </a:xfrm>
        </p:spPr>
        <p:txBody>
          <a:bodyPr>
            <a:normAutofit fontScale="92500" lnSpcReduction="10000"/>
          </a:bodyPr>
          <a:lstStyle/>
          <a:p>
            <a:pPr algn="ctr"/>
            <a:endParaRPr lang="en-GB">
              <a:latin typeface="Lato" panose="020F0502020204030203" pitchFamily="34" charset="0"/>
              <a:ea typeface="Lato" panose="020F0502020204030203" pitchFamily="34" charset="0"/>
              <a:cs typeface="Lato" panose="020F0502020204030203" pitchFamily="34" charset="0"/>
            </a:endParaRPr>
          </a:p>
          <a:p>
            <a:pPr algn="ctr"/>
            <a:endParaRPr lang="en-GB">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GB">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GB">
              <a:latin typeface="Lato" panose="020F0502020204030203" pitchFamily="34" charset="0"/>
              <a:ea typeface="Lato" panose="020F0502020204030203" pitchFamily="34" charset="0"/>
              <a:cs typeface="Lato" panose="020F0502020204030203" pitchFamily="34" charset="0"/>
            </a:endParaRPr>
          </a:p>
          <a:p>
            <a:pPr marL="0" indent="0" algn="ctr">
              <a:buNone/>
            </a:pPr>
            <a:r>
              <a:rPr lang="en-GB">
                <a:latin typeface="Lato" panose="020F0502020204030203" pitchFamily="34" charset="0"/>
                <a:ea typeface="Lato" panose="020F0502020204030203" pitchFamily="34" charset="0"/>
                <a:cs typeface="Lato" panose="020F0502020204030203" pitchFamily="34" charset="0"/>
              </a:rPr>
              <a:t>Any questions?</a:t>
            </a:r>
            <a:endParaRPr lang="en-US">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815ADE7A-4F75-1962-DAD8-9026DC31DCB5}"/>
              </a:ext>
            </a:extLst>
          </p:cNvPr>
          <p:cNvSpPr>
            <a:spLocks noGrp="1"/>
          </p:cNvSpPr>
          <p:nvPr>
            <p:ph type="title"/>
          </p:nvPr>
        </p:nvSpPr>
        <p:spPr>
          <a:xfrm>
            <a:off x="1474848" y="358413"/>
            <a:ext cx="6172200" cy="857250"/>
          </a:xfrm>
        </p:spPr>
        <p:txBody>
          <a:bodyPr>
            <a:normAutofit fontScale="90000"/>
          </a:bodyPr>
          <a:lstStyle/>
          <a:p>
            <a:pPr algn="ctr"/>
            <a:r>
              <a:rPr lang="en-US" sz="3000" b="1">
                <a:latin typeface="Lato" panose="020F0502020204030203" pitchFamily="34" charset="0"/>
                <a:ea typeface="Lato" panose="020F0502020204030203" pitchFamily="34" charset="0"/>
                <a:cs typeface="Lato" panose="020F0502020204030203" pitchFamily="34" charset="0"/>
              </a:rPr>
              <a:t>Q&amp;A</a:t>
            </a:r>
            <a:br>
              <a:rPr lang="en-US" sz="1350">
                <a:latin typeface="Aptos" panose="020B0004020202020204" pitchFamily="34" charset="0"/>
                <a:ea typeface="Aptos" panose="020B0004020202020204" pitchFamily="34" charset="0"/>
                <a:cs typeface="Times New Roman" panose="02020603050405020304" pitchFamily="18" charset="0"/>
              </a:rPr>
            </a:br>
            <a:endParaRPr lang="en-US"/>
          </a:p>
        </p:txBody>
      </p:sp>
      <p:pic>
        <p:nvPicPr>
          <p:cNvPr id="4" name="Picture 3" descr="Diagram&#10;&#10;Description automatically generated">
            <a:extLst>
              <a:ext uri="{FF2B5EF4-FFF2-40B4-BE49-F238E27FC236}">
                <a16:creationId xmlns:a16="http://schemas.microsoft.com/office/drawing/2014/main" id="{1D16FE71-87ED-FE42-E048-A311D037B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794" y="1567185"/>
            <a:ext cx="3746413" cy="3434835"/>
          </a:xfrm>
          <a:prstGeom prst="rect">
            <a:avLst/>
          </a:prstGeom>
        </p:spPr>
      </p:pic>
      <p:pic>
        <p:nvPicPr>
          <p:cNvPr id="5" name="Picture 4">
            <a:extLst>
              <a:ext uri="{FF2B5EF4-FFF2-40B4-BE49-F238E27FC236}">
                <a16:creationId xmlns:a16="http://schemas.microsoft.com/office/drawing/2014/main" id="{28963E4D-7A94-EBDD-CA3A-A4B0CA81F8CB}"/>
              </a:ext>
            </a:extLst>
          </p:cNvPr>
          <p:cNvPicPr>
            <a:picLocks noChangeAspect="1"/>
          </p:cNvPicPr>
          <p:nvPr/>
        </p:nvPicPr>
        <p:blipFill>
          <a:blip r:embed="rId4"/>
          <a:stretch>
            <a:fillRect/>
          </a:stretch>
        </p:blipFill>
        <p:spPr>
          <a:xfrm>
            <a:off x="8069487" y="6892"/>
            <a:ext cx="1074513" cy="919052"/>
          </a:xfrm>
          <a:prstGeom prst="rect">
            <a:avLst/>
          </a:prstGeom>
        </p:spPr>
      </p:pic>
    </p:spTree>
    <p:extLst>
      <p:ext uri="{BB962C8B-B14F-4D97-AF65-F5344CB8AC3E}">
        <p14:creationId xmlns:p14="http://schemas.microsoft.com/office/powerpoint/2010/main" val="142256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ED298238-3B50-612D-69D3-7D441F12C8DC}"/>
            </a:ext>
          </a:extLst>
        </p:cNvPr>
        <p:cNvGrpSpPr/>
        <p:nvPr/>
      </p:nvGrpSpPr>
      <p:grpSpPr>
        <a:xfrm>
          <a:off x="0" y="0"/>
          <a:ext cx="0" cy="0"/>
          <a:chOff x="0" y="0"/>
          <a:chExt cx="0" cy="0"/>
        </a:xfrm>
      </p:grpSpPr>
      <p:sp>
        <p:nvSpPr>
          <p:cNvPr id="206" name="Google Shape;206;p22">
            <a:extLst>
              <a:ext uri="{FF2B5EF4-FFF2-40B4-BE49-F238E27FC236}">
                <a16:creationId xmlns:a16="http://schemas.microsoft.com/office/drawing/2014/main" id="{E88DF8DF-01B4-8288-D53C-8EFD09B08EDB}"/>
              </a:ext>
            </a:extLst>
          </p:cNvPr>
          <p:cNvSpPr txBox="1">
            <a:spLocks noGrp="1"/>
          </p:cNvSpPr>
          <p:nvPr>
            <p:ph type="subTitle" idx="1"/>
          </p:nvPr>
        </p:nvSpPr>
        <p:spPr>
          <a:xfrm>
            <a:off x="7370726" y="4693004"/>
            <a:ext cx="3550800" cy="541200"/>
          </a:xfrm>
          <a:prstGeom prst="rect">
            <a:avLst/>
          </a:prstGeom>
        </p:spPr>
        <p:txBody>
          <a:bodyPr spcFirstLastPara="1" wrap="square" lIns="91425" tIns="91425" rIns="91425" bIns="91425" anchor="t" anchorCtr="0">
            <a:noAutofit/>
          </a:bodyPr>
          <a:lstStyle/>
          <a:p>
            <a:pPr marL="0" indent="0">
              <a:spcAft>
                <a:spcPts val="1600"/>
              </a:spcAft>
            </a:pPr>
            <a:r>
              <a:rPr lang="en-GB"/>
              <a:t>UPEN – 25 Feb 2026</a:t>
            </a:r>
          </a:p>
        </p:txBody>
      </p:sp>
      <p:sp>
        <p:nvSpPr>
          <p:cNvPr id="207" name="Google Shape;207;p22">
            <a:extLst>
              <a:ext uri="{FF2B5EF4-FFF2-40B4-BE49-F238E27FC236}">
                <a16:creationId xmlns:a16="http://schemas.microsoft.com/office/drawing/2014/main" id="{3FB89BBF-4FC1-F66C-B06A-2EEBFF44BEC6}"/>
              </a:ext>
            </a:extLst>
          </p:cNvPr>
          <p:cNvSpPr txBox="1">
            <a:spLocks noGrp="1"/>
          </p:cNvSpPr>
          <p:nvPr>
            <p:ph type="ctrTitle"/>
          </p:nvPr>
        </p:nvSpPr>
        <p:spPr>
          <a:xfrm>
            <a:off x="663507" y="1477664"/>
            <a:ext cx="7642511" cy="3144259"/>
          </a:xfrm>
          <a:prstGeom prst="rect">
            <a:avLst/>
          </a:prstGeom>
        </p:spPr>
        <p:txBody>
          <a:bodyPr spcFirstLastPara="1" wrap="square" lIns="91425" tIns="91425" rIns="91425" bIns="91425" anchor="t" anchorCtr="0">
            <a:noAutofit/>
          </a:bodyPr>
          <a:lstStyle/>
          <a:p>
            <a:r>
              <a:rPr lang="en-GB" sz="2400">
                <a:latin typeface="Aptos"/>
              </a:rPr>
              <a:t>Many thanks for coming along to this UPEN event:</a:t>
            </a:r>
            <a:br>
              <a:rPr lang="en-GB" sz="2400" b="1">
                <a:latin typeface="Aptos"/>
              </a:rPr>
            </a:br>
            <a:r>
              <a:rPr lang="en-GB" sz="2400" b="1">
                <a:latin typeface="Aptos"/>
              </a:rPr>
              <a:t>Public data for the public good: working with Ombudsman Schemes</a:t>
            </a:r>
            <a:br>
              <a:rPr lang="en-GB" sz="2400">
                <a:latin typeface="Aptos"/>
              </a:rPr>
            </a:br>
            <a:br>
              <a:rPr lang="en-GB" sz="2400">
                <a:latin typeface="Aptos"/>
              </a:rPr>
            </a:br>
            <a:r>
              <a:rPr lang="en-GB" sz="2000">
                <a:latin typeface="Aptos"/>
              </a:rPr>
              <a:t>Please take a few moments to complete our </a:t>
            </a:r>
            <a:r>
              <a:rPr lang="en-GB" sz="2000" u="sng">
                <a:latin typeface="Aptos"/>
              </a:rPr>
              <a:t>post event survey</a:t>
            </a:r>
            <a:br>
              <a:rPr lang="en-GB" sz="2000">
                <a:latin typeface="Aptos"/>
              </a:rPr>
            </a:br>
            <a:r>
              <a:rPr lang="en-GB" sz="2000">
                <a:latin typeface="Aptos"/>
              </a:rPr>
              <a:t> </a:t>
            </a:r>
          </a:p>
          <a:p>
            <a:r>
              <a:rPr lang="en-GB" sz="2000">
                <a:latin typeface="Aptos"/>
              </a:rPr>
              <a:t>If you’d like to stay in touch with all the latest news and opportunities from UPEN, please  </a:t>
            </a:r>
            <a:r>
              <a:rPr lang="en-GB" sz="2000">
                <a:latin typeface="Aptos"/>
                <a:hlinkClick r:id="rId3">
                  <a:extLst>
                    <a:ext uri="{A12FA001-AC4F-418D-AE19-62706E023703}">
                      <ahyp:hlinkClr xmlns:ahyp="http://schemas.microsoft.com/office/drawing/2018/hyperlinkcolor" val="tx"/>
                    </a:ext>
                  </a:extLst>
                </a:hlinkClick>
              </a:rPr>
              <a:t>Sign up for UPEN's newsletter</a:t>
            </a:r>
            <a:r>
              <a:rPr lang="en-GB" sz="2000">
                <a:latin typeface="Aptos"/>
              </a:rPr>
              <a:t> and </a:t>
            </a:r>
            <a:r>
              <a:rPr lang="en-GB" sz="2000">
                <a:latin typeface="Aptos"/>
                <a:hlinkClick r:id="rId4">
                  <a:extLst>
                    <a:ext uri="{A12FA001-AC4F-418D-AE19-62706E023703}">
                      <ahyp:hlinkClr xmlns:ahyp="http://schemas.microsoft.com/office/drawing/2018/hyperlinkcolor" val="tx"/>
                    </a:ext>
                  </a:extLst>
                </a:hlinkClick>
              </a:rPr>
              <a:t>Follow UPEN on LinkedIn</a:t>
            </a:r>
            <a:r>
              <a:rPr lang="en-GB" sz="2000">
                <a:latin typeface="Aptos"/>
              </a:rPr>
              <a:t> </a:t>
            </a:r>
          </a:p>
          <a:p>
            <a:br>
              <a:rPr lang="en-GB" sz="2000">
                <a:latin typeface="Aptos"/>
              </a:rPr>
            </a:br>
            <a:br>
              <a:rPr lang="en-GB" sz="2000">
                <a:latin typeface="Aptos"/>
              </a:rPr>
            </a:br>
            <a:endParaRPr lang="en-GB" sz="2000">
              <a:latin typeface="Aptos"/>
            </a:endParaRPr>
          </a:p>
          <a:p>
            <a:endParaRPr lang="en-GB" sz="2800"/>
          </a:p>
        </p:txBody>
      </p:sp>
    </p:spTree>
    <p:extLst>
      <p:ext uri="{BB962C8B-B14F-4D97-AF65-F5344CB8AC3E}">
        <p14:creationId xmlns:p14="http://schemas.microsoft.com/office/powerpoint/2010/main" val="46802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53189" y="1585451"/>
            <a:ext cx="5953391" cy="1850396"/>
          </a:xfrm>
        </p:spPr>
        <p:txBody>
          <a:bodyPr>
            <a:normAutofit fontScale="90000"/>
          </a:bodyPr>
          <a:lstStyle/>
          <a:p>
            <a:pPr algn="ctr"/>
            <a:r>
              <a:rPr lang="en-GB" b="1"/>
              <a:t>Public data for the public good: working with Ombudsman Schemes</a:t>
            </a:r>
            <a:br>
              <a:rPr lang="en-GB">
                <a:latin typeface="Lato" panose="020F0502020204030203" pitchFamily="34" charset="0"/>
                <a:ea typeface="Lato" panose="020F0502020204030203" pitchFamily="34" charset="0"/>
                <a:cs typeface="Lato" panose="020F0502020204030203" pitchFamily="34" charset="0"/>
              </a:rPr>
            </a:br>
            <a:endParaRPr lang="en-GB">
              <a:latin typeface="Lato" panose="020F0502020204030203" pitchFamily="34" charset="0"/>
              <a:ea typeface="Lato" panose="020F0502020204030203" pitchFamily="34" charset="0"/>
              <a:cs typeface="Lato" panose="020F0502020204030203" pitchFamily="34" charset="0"/>
            </a:endParaRPr>
          </a:p>
        </p:txBody>
      </p:sp>
      <p:pic>
        <p:nvPicPr>
          <p:cNvPr id="11" name="Picture 10" descr="A blue sign with white text&#10;&#10;Description automatically generated">
            <a:extLst>
              <a:ext uri="{FF2B5EF4-FFF2-40B4-BE49-F238E27FC236}">
                <a16:creationId xmlns:a16="http://schemas.microsoft.com/office/drawing/2014/main" id="{20665F10-8AF5-E494-15C5-796FF6995758}"/>
              </a:ext>
            </a:extLst>
          </p:cNvPr>
          <p:cNvPicPr>
            <a:picLocks noChangeAspect="1"/>
          </p:cNvPicPr>
          <p:nvPr/>
        </p:nvPicPr>
        <p:blipFill rotWithShape="1">
          <a:blip r:embed="rId3">
            <a:extLst>
              <a:ext uri="{28A0092B-C50C-407E-A947-70E740481C1C}">
                <a14:useLocalDpi xmlns:a14="http://schemas.microsoft.com/office/drawing/2010/main" val="0"/>
              </a:ext>
            </a:extLst>
          </a:blip>
          <a:srcRect t="15550" b="13713"/>
          <a:stretch/>
        </p:blipFill>
        <p:spPr>
          <a:xfrm>
            <a:off x="2574096" y="524864"/>
            <a:ext cx="4111577" cy="1136711"/>
          </a:xfrm>
          <a:prstGeom prst="rect">
            <a:avLst/>
          </a:prstGeom>
        </p:spPr>
      </p:pic>
      <p:sp>
        <p:nvSpPr>
          <p:cNvPr id="7" name="TextBox 6">
            <a:extLst>
              <a:ext uri="{FF2B5EF4-FFF2-40B4-BE49-F238E27FC236}">
                <a16:creationId xmlns:a16="http://schemas.microsoft.com/office/drawing/2014/main" id="{757EC83F-F890-9ADE-794F-62E03A6C1208}"/>
              </a:ext>
            </a:extLst>
          </p:cNvPr>
          <p:cNvSpPr txBox="1"/>
          <p:nvPr/>
        </p:nvSpPr>
        <p:spPr>
          <a:xfrm>
            <a:off x="2411606" y="3768214"/>
            <a:ext cx="4484076" cy="1246495"/>
          </a:xfrm>
          <a:prstGeom prst="rect">
            <a:avLst/>
          </a:prstGeom>
          <a:noFill/>
        </p:spPr>
        <p:txBody>
          <a:bodyPr wrap="square" rtlCol="0">
            <a:spAutoFit/>
          </a:bodyPr>
          <a:lstStyle/>
          <a:p>
            <a:pPr algn="ctr"/>
            <a:r>
              <a:rPr lang="en-GB" sz="1500">
                <a:solidFill>
                  <a:sysClr val="windowText" lastClr="000000"/>
                </a:solidFill>
                <a:latin typeface="Lato" panose="020F0502020204030203" pitchFamily="34" charset="0"/>
                <a:ea typeface="Lato" panose="020F0502020204030203" pitchFamily="34" charset="0"/>
                <a:cs typeface="Lato" panose="020F0502020204030203" pitchFamily="34" charset="0"/>
              </a:rPr>
              <a:t>Universities Policy Engagement Network (UPEN)</a:t>
            </a:r>
          </a:p>
          <a:p>
            <a:pPr algn="ctr"/>
            <a:r>
              <a:rPr lang="en-GB" sz="1500">
                <a:solidFill>
                  <a:sysClr val="windowText" lastClr="000000"/>
                </a:solidFill>
                <a:latin typeface="Lato" panose="020F0502020204030203" pitchFamily="34" charset="0"/>
                <a:ea typeface="Lato" panose="020F0502020204030203" pitchFamily="34" charset="0"/>
                <a:cs typeface="Lato" panose="020F0502020204030203" pitchFamily="34" charset="0"/>
              </a:rPr>
              <a:t>25 February 2026</a:t>
            </a:r>
          </a:p>
          <a:p>
            <a:endParaRPr lang="en-GB" sz="1500">
              <a:latin typeface="Lato" panose="020F0502020204030203" pitchFamily="34" charset="0"/>
              <a:ea typeface="Lato" panose="020F0502020204030203" pitchFamily="34" charset="0"/>
              <a:cs typeface="Lato" panose="020F0502020204030203" pitchFamily="34" charset="0"/>
            </a:endParaRPr>
          </a:p>
          <a:p>
            <a:endParaRPr lang="en-GB" sz="1500">
              <a:latin typeface="Lato" panose="020F0502020204030203" pitchFamily="34" charset="0"/>
              <a:ea typeface="Lato" panose="020F0502020204030203" pitchFamily="34" charset="0"/>
              <a:cs typeface="Lato" panose="020F0502020204030203" pitchFamily="34" charset="0"/>
            </a:endParaRPr>
          </a:p>
          <a:p>
            <a:pPr algn="ctr"/>
            <a:r>
              <a:rPr lang="en-GB" sz="1500">
                <a:latin typeface="Lato" panose="020F0502020204030203" pitchFamily="34" charset="0"/>
                <a:ea typeface="Lato" panose="020F0502020204030203" pitchFamily="34" charset="0"/>
                <a:cs typeface="Lato" panose="020F0502020204030203" pitchFamily="34" charset="0"/>
              </a:rPr>
              <a:t>Donal Galligan, Chief Executive</a:t>
            </a:r>
          </a:p>
        </p:txBody>
      </p:sp>
    </p:spTree>
    <p:extLst>
      <p:ext uri="{BB962C8B-B14F-4D97-AF65-F5344CB8AC3E}">
        <p14:creationId xmlns:p14="http://schemas.microsoft.com/office/powerpoint/2010/main" val="334967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C0073-272D-F49E-F520-52706F5263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CC6AE-1D64-A62F-BA07-A83D9CD68E83}"/>
              </a:ext>
            </a:extLst>
          </p:cNvPr>
          <p:cNvSpPr>
            <a:spLocks noGrp="1"/>
          </p:cNvSpPr>
          <p:nvPr>
            <p:ph type="body" sz="half" idx="1"/>
          </p:nvPr>
        </p:nvSpPr>
        <p:spPr>
          <a:xfrm>
            <a:off x="457200" y="1371600"/>
            <a:ext cx="4038600" cy="2983832"/>
          </a:xfrm>
        </p:spPr>
        <p:txBody>
          <a:bodyPr/>
          <a:lstStyle/>
          <a:p>
            <a:r>
              <a:rPr lang="en-GB" sz="1500">
                <a:ea typeface="Lato" panose="020F0502020204030203" pitchFamily="34" charset="0"/>
                <a:cs typeface="Lato" panose="020F0502020204030203" pitchFamily="34" charset="0"/>
              </a:rPr>
              <a:t>Cover the United Kingdom, Republic of Ireland, British Crown Dependencies, and British Overseas Territories</a:t>
            </a:r>
          </a:p>
          <a:p>
            <a:endParaRPr lang="en-GB"/>
          </a:p>
          <a:p>
            <a:endParaRPr lang="en-GB"/>
          </a:p>
          <a:p>
            <a:endParaRPr lang="en-GB"/>
          </a:p>
        </p:txBody>
      </p:sp>
      <p:sp>
        <p:nvSpPr>
          <p:cNvPr id="4" name="Text Placeholder 3">
            <a:extLst>
              <a:ext uri="{FF2B5EF4-FFF2-40B4-BE49-F238E27FC236}">
                <a16:creationId xmlns:a16="http://schemas.microsoft.com/office/drawing/2014/main" id="{F810640C-BC55-419C-28A2-BAA234EFEB64}"/>
              </a:ext>
            </a:extLst>
          </p:cNvPr>
          <p:cNvSpPr>
            <a:spLocks noGrp="1"/>
          </p:cNvSpPr>
          <p:nvPr>
            <p:ph type="body" sz="half" idx="2"/>
          </p:nvPr>
        </p:nvSpPr>
        <p:spPr>
          <a:xfrm>
            <a:off x="4977580" y="1371600"/>
            <a:ext cx="3709220" cy="3223023"/>
          </a:xfrm>
        </p:spPr>
        <p:txBody>
          <a:bodyPr>
            <a:normAutofit/>
          </a:bodyPr>
          <a:lstStyle/>
          <a:p>
            <a:r>
              <a:rPr lang="en-GB" sz="1500">
                <a:ea typeface="Lato" panose="020F0502020204030203" pitchFamily="34" charset="0"/>
                <a:cs typeface="Lato" panose="020F0502020204030203" pitchFamily="34" charset="0"/>
              </a:rPr>
              <a:t>Set the Standard:</a:t>
            </a:r>
          </a:p>
          <a:p>
            <a:pPr marL="0" indent="0">
              <a:buNone/>
            </a:pPr>
            <a:endParaRPr lang="en-GB" sz="1500">
              <a:ea typeface="Lato" panose="020F0502020204030203" pitchFamily="34" charset="0"/>
              <a:cs typeface="Lato" panose="020F0502020204030203" pitchFamily="34" charset="0"/>
            </a:endParaRPr>
          </a:p>
          <a:p>
            <a:pPr>
              <a:buFont typeface="Wingdings" panose="05000000000000000000" pitchFamily="2" charset="2"/>
              <a:buChar char="ü"/>
            </a:pPr>
            <a:r>
              <a:rPr lang="en-GB" sz="1500">
                <a:ea typeface="Lato" panose="020F0502020204030203" pitchFamily="34" charset="0"/>
                <a:cs typeface="Lato" panose="020F0502020204030203" pitchFamily="34" charset="0"/>
              </a:rPr>
              <a:t>Independence</a:t>
            </a:r>
          </a:p>
          <a:p>
            <a:pPr>
              <a:buFont typeface="Wingdings" panose="05000000000000000000" pitchFamily="2" charset="2"/>
              <a:buChar char="ü"/>
            </a:pPr>
            <a:r>
              <a:rPr lang="en-GB" sz="1500">
                <a:ea typeface="Lato" panose="020F0502020204030203" pitchFamily="34" charset="0"/>
                <a:cs typeface="Lato" panose="020F0502020204030203" pitchFamily="34" charset="0"/>
              </a:rPr>
              <a:t> Fairness</a:t>
            </a:r>
          </a:p>
          <a:p>
            <a:pPr>
              <a:buFont typeface="Wingdings" panose="05000000000000000000" pitchFamily="2" charset="2"/>
              <a:buChar char="ü"/>
            </a:pPr>
            <a:r>
              <a:rPr lang="en-GB" sz="1500">
                <a:ea typeface="Lato" panose="020F0502020204030203" pitchFamily="34" charset="0"/>
                <a:cs typeface="Lato" panose="020F0502020204030203" pitchFamily="34" charset="0"/>
              </a:rPr>
              <a:t> Effectiveness</a:t>
            </a:r>
          </a:p>
          <a:p>
            <a:pPr>
              <a:buFont typeface="Wingdings" panose="05000000000000000000" pitchFamily="2" charset="2"/>
              <a:buChar char="ü"/>
            </a:pPr>
            <a:r>
              <a:rPr lang="en-GB" sz="1500">
                <a:ea typeface="Lato" panose="020F0502020204030203" pitchFamily="34" charset="0"/>
                <a:cs typeface="Lato" panose="020F0502020204030203" pitchFamily="34" charset="0"/>
              </a:rPr>
              <a:t> Openness and transparency</a:t>
            </a:r>
          </a:p>
          <a:p>
            <a:pPr>
              <a:buFont typeface="Wingdings" panose="05000000000000000000" pitchFamily="2" charset="2"/>
              <a:buChar char="ü"/>
            </a:pPr>
            <a:r>
              <a:rPr lang="en-GB" sz="1500">
                <a:ea typeface="Lato" panose="020F0502020204030203" pitchFamily="34" charset="0"/>
                <a:cs typeface="Lato" panose="020F0502020204030203" pitchFamily="34" charset="0"/>
              </a:rPr>
              <a:t> Accountability</a:t>
            </a:r>
          </a:p>
          <a:p>
            <a:pPr marL="0" indent="0">
              <a:buNone/>
            </a:pPr>
            <a:endParaRPr lang="en-GB" sz="1500">
              <a:ea typeface="Lato" panose="020F0502020204030203" pitchFamily="34" charset="0"/>
              <a:cs typeface="Lato" panose="020F0502020204030203" pitchFamily="34" charset="0"/>
            </a:endParaRPr>
          </a:p>
          <a:p>
            <a:pPr marL="0" indent="0">
              <a:buNone/>
            </a:pPr>
            <a:endParaRPr lang="en-GB" sz="1500">
              <a:ea typeface="Lato" panose="020F0502020204030203" pitchFamily="34" charset="0"/>
              <a:cs typeface="Lato" panose="020F0502020204030203" pitchFamily="34" charset="0"/>
            </a:endParaRPr>
          </a:p>
          <a:p>
            <a:r>
              <a:rPr lang="en-GB" sz="1500">
                <a:ea typeface="Lato" panose="020F0502020204030203" pitchFamily="34" charset="0"/>
                <a:cs typeface="Lato" panose="020F0502020204030203" pitchFamily="34" charset="0"/>
              </a:rPr>
              <a:t>Criteria recognised by UK Government:</a:t>
            </a:r>
          </a:p>
          <a:p>
            <a:pPr lvl="1">
              <a:buFont typeface="Wingdings" panose="05000000000000000000" pitchFamily="2" charset="2"/>
              <a:buChar char="Ø"/>
            </a:pPr>
            <a:r>
              <a:rPr lang="en-GB" sz="1500">
                <a:ea typeface="Lato" panose="020F0502020204030203" pitchFamily="34" charset="0"/>
                <a:cs typeface="Lato" panose="020F0502020204030203" pitchFamily="34" charset="0"/>
                <a:hlinkClick r:id="rId3"/>
              </a:rPr>
              <a:t>UK Cabinet Office Guidance </a:t>
            </a:r>
            <a:endParaRPr lang="en-GB" sz="1500">
              <a:ea typeface="Lato" panose="020F0502020204030203" pitchFamily="34" charset="0"/>
              <a:cs typeface="Lato" panose="020F0502020204030203" pitchFamily="34" charset="0"/>
            </a:endParaRPr>
          </a:p>
          <a:p>
            <a:pPr lvl="1">
              <a:buFont typeface="Wingdings" panose="05000000000000000000" pitchFamily="2" charset="2"/>
              <a:buChar char="Ø"/>
            </a:pPr>
            <a:r>
              <a:rPr lang="en-GB" sz="1500">
                <a:ea typeface="Lato" panose="020F0502020204030203" pitchFamily="34" charset="0"/>
                <a:cs typeface="Lato" panose="020F0502020204030203" pitchFamily="34" charset="0"/>
                <a:hlinkClick r:id="rId4"/>
              </a:rPr>
              <a:t>Companies House criteria</a:t>
            </a:r>
            <a:endParaRPr lang="en-GB" sz="150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70334ADD-B774-BD89-E3A3-CEE4AC830709}"/>
              </a:ext>
            </a:extLst>
          </p:cNvPr>
          <p:cNvSpPr>
            <a:spLocks noGrp="1"/>
          </p:cNvSpPr>
          <p:nvPr>
            <p:ph type="title"/>
          </p:nvPr>
        </p:nvSpPr>
        <p:spPr/>
        <p:txBody>
          <a:bodyPr anchor="t"/>
          <a:lstStyle/>
          <a:p>
            <a:pPr algn="ctr"/>
            <a:r>
              <a:rPr lang="en-GB" b="1">
                <a:latin typeface="Lato" panose="020F0502020204030203" pitchFamily="34" charset="0"/>
                <a:ea typeface="Lato" panose="020F0502020204030203" pitchFamily="34" charset="0"/>
                <a:cs typeface="Lato" panose="020F0502020204030203" pitchFamily="34" charset="0"/>
              </a:rPr>
              <a:t>The OA</a:t>
            </a:r>
          </a:p>
        </p:txBody>
      </p:sp>
      <p:pic>
        <p:nvPicPr>
          <p:cNvPr id="4098" name="Picture 2">
            <a:extLst>
              <a:ext uri="{FF2B5EF4-FFF2-40B4-BE49-F238E27FC236}">
                <a16:creationId xmlns:a16="http://schemas.microsoft.com/office/drawing/2014/main" id="{2B83363E-CBB8-09A4-4BA9-13C7C48A0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12" y="2404033"/>
            <a:ext cx="1744998" cy="176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a:extLst>
              <a:ext uri="{FF2B5EF4-FFF2-40B4-BE49-F238E27FC236}">
                <a16:creationId xmlns:a16="http://schemas.microsoft.com/office/drawing/2014/main" id="{5B5A4B84-3A76-9F9F-78C8-0B7A0733B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0" y="2370489"/>
            <a:ext cx="2017353" cy="179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AA34DAF-9F4B-65BC-A5A7-3DADB2EBCA33}"/>
              </a:ext>
            </a:extLst>
          </p:cNvPr>
          <p:cNvPicPr>
            <a:picLocks noChangeAspect="1"/>
          </p:cNvPicPr>
          <p:nvPr/>
        </p:nvPicPr>
        <p:blipFill>
          <a:blip r:embed="rId7"/>
          <a:stretch>
            <a:fillRect/>
          </a:stretch>
        </p:blipFill>
        <p:spPr>
          <a:xfrm>
            <a:off x="6902245" y="1369309"/>
            <a:ext cx="1915820" cy="1116545"/>
          </a:xfrm>
          <a:prstGeom prst="rect">
            <a:avLst/>
          </a:prstGeom>
        </p:spPr>
      </p:pic>
      <p:pic>
        <p:nvPicPr>
          <p:cNvPr id="6" name="Picture 5">
            <a:extLst>
              <a:ext uri="{FF2B5EF4-FFF2-40B4-BE49-F238E27FC236}">
                <a16:creationId xmlns:a16="http://schemas.microsoft.com/office/drawing/2014/main" id="{03AC3DDD-65FE-DF3F-1384-70A38F92B7F4}"/>
              </a:ext>
            </a:extLst>
          </p:cNvPr>
          <p:cNvPicPr>
            <a:picLocks noChangeAspect="1"/>
          </p:cNvPicPr>
          <p:nvPr/>
        </p:nvPicPr>
        <p:blipFill>
          <a:blip r:embed="rId8"/>
          <a:stretch>
            <a:fillRect/>
          </a:stretch>
        </p:blipFill>
        <p:spPr>
          <a:xfrm>
            <a:off x="8069487" y="0"/>
            <a:ext cx="1074513" cy="919052"/>
          </a:xfrm>
          <a:prstGeom prst="rect">
            <a:avLst/>
          </a:prstGeom>
        </p:spPr>
      </p:pic>
    </p:spTree>
    <p:extLst>
      <p:ext uri="{BB962C8B-B14F-4D97-AF65-F5344CB8AC3E}">
        <p14:creationId xmlns:p14="http://schemas.microsoft.com/office/powerpoint/2010/main" val="111868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D7B00-2C44-4547-A30A-4C2C30342E3C}"/>
              </a:ext>
            </a:extLst>
          </p:cNvPr>
          <p:cNvSpPr>
            <a:spLocks noGrp="1"/>
          </p:cNvSpPr>
          <p:nvPr>
            <p:ph idx="1"/>
          </p:nvPr>
        </p:nvSpPr>
        <p:spPr>
          <a:xfrm>
            <a:off x="1" y="1200151"/>
            <a:ext cx="7758354" cy="3673751"/>
          </a:xfrm>
        </p:spPr>
        <p:txBody>
          <a:bodyPr>
            <a:normAutofit fontScale="92500" lnSpcReduction="10000"/>
          </a:bodyPr>
          <a:lstStyle/>
          <a:p>
            <a:r>
              <a:rPr lang="en-US">
                <a:ea typeface="Lato" panose="020F0502020204030203" pitchFamily="34" charset="0"/>
                <a:cs typeface="Lato" panose="020F0502020204030203" pitchFamily="34" charset="0"/>
              </a:rPr>
              <a:t>Across the UK: 22 Ombudsman Members </a:t>
            </a:r>
          </a:p>
          <a:p>
            <a:pPr marL="0" indent="0">
              <a:buNone/>
            </a:pPr>
            <a:r>
              <a:rPr lang="en-US" sz="1650">
                <a:ea typeface="Lato" panose="020F0502020204030203" pitchFamily="34" charset="0"/>
                <a:cs typeface="Lato" panose="020F0502020204030203" pitchFamily="34" charset="0"/>
              </a:rPr>
              <a:t>	(and 17 Complaint Handler Members)</a:t>
            </a:r>
          </a:p>
          <a:p>
            <a:pPr marL="0" indent="0">
              <a:buNone/>
            </a:pPr>
            <a:endParaRPr lang="en-US" sz="1950">
              <a:ea typeface="Lato" panose="020F0502020204030203" pitchFamily="34" charset="0"/>
              <a:cs typeface="Lato" panose="020F0502020204030203" pitchFamily="34" charset="0"/>
            </a:endParaRPr>
          </a:p>
          <a:p>
            <a:pPr lvl="1">
              <a:buFont typeface="Wingdings" panose="05000000000000000000" pitchFamily="2" charset="2"/>
              <a:buChar char="q"/>
            </a:pPr>
            <a:r>
              <a:rPr lang="en-US" sz="1950">
                <a:ea typeface="Lato" panose="020F0502020204030203" pitchFamily="34" charset="0"/>
                <a:cs typeface="Lato" panose="020F0502020204030203" pitchFamily="34" charset="0"/>
              </a:rPr>
              <a:t>  Public services (central, local, devolved)</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Financial services</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Armed forces</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Police</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Care homes</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Legal services</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Pensions</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Property / Housing</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Higher Education</a:t>
            </a:r>
          </a:p>
          <a:p>
            <a:pPr lvl="1">
              <a:buFont typeface="Wingdings" panose="05000000000000000000" pitchFamily="2" charset="2"/>
              <a:buChar char="q"/>
            </a:pPr>
            <a:r>
              <a:rPr lang="en-GB" sz="1950">
                <a:ea typeface="Lato" panose="020F0502020204030203" pitchFamily="34" charset="0"/>
                <a:cs typeface="Lato" panose="020F0502020204030203" pitchFamily="34" charset="0"/>
              </a:rPr>
              <a:t>  Essential services (e.g. energy, communications, rail)</a:t>
            </a:r>
          </a:p>
          <a:p>
            <a:pPr lvl="1">
              <a:buFont typeface="Wingdings" panose="05000000000000000000" pitchFamily="2" charset="2"/>
              <a:buChar char="q"/>
            </a:pPr>
            <a:r>
              <a:rPr lang="en-US" sz="1950">
                <a:ea typeface="Lato" panose="020F0502020204030203" pitchFamily="34" charset="0"/>
                <a:cs typeface="Lato" panose="020F0502020204030203" pitchFamily="34" charset="0"/>
              </a:rPr>
              <a:t>  Consumer goods (e.g. cars, home improvements)</a:t>
            </a:r>
          </a:p>
          <a:p>
            <a:endParaRPr lang="en-GB"/>
          </a:p>
        </p:txBody>
      </p:sp>
      <p:sp>
        <p:nvSpPr>
          <p:cNvPr id="3" name="Title 2">
            <a:extLst>
              <a:ext uri="{FF2B5EF4-FFF2-40B4-BE49-F238E27FC236}">
                <a16:creationId xmlns:a16="http://schemas.microsoft.com/office/drawing/2014/main" id="{E41EA215-8D0D-4EC0-BF4E-664DDB9DF169}"/>
              </a:ext>
            </a:extLst>
          </p:cNvPr>
          <p:cNvSpPr>
            <a:spLocks noGrp="1"/>
          </p:cNvSpPr>
          <p:nvPr>
            <p:ph type="title"/>
          </p:nvPr>
        </p:nvSpPr>
        <p:spPr>
          <a:xfrm>
            <a:off x="1485900" y="269600"/>
            <a:ext cx="6172200" cy="519953"/>
          </a:xfrm>
        </p:spPr>
        <p:txBody>
          <a:bodyPr/>
          <a:lstStyle/>
          <a:p>
            <a:pPr algn="ctr"/>
            <a:r>
              <a:rPr lang="en-US" b="1">
                <a:latin typeface="Lato" panose="020F0502020204030203" pitchFamily="34" charset="0"/>
                <a:ea typeface="Lato" panose="020F0502020204030203" pitchFamily="34" charset="0"/>
                <a:cs typeface="Lato" panose="020F0502020204030203" pitchFamily="34" charset="0"/>
              </a:rPr>
              <a:t>All aspects of life</a:t>
            </a:r>
            <a:endParaRPr lang="en-GB" b="1">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3D51C861-80AD-DCEF-70B4-D61E558411BF}"/>
              </a:ext>
            </a:extLst>
          </p:cNvPr>
          <p:cNvPicPr>
            <a:picLocks noChangeAspect="1"/>
          </p:cNvPicPr>
          <p:nvPr/>
        </p:nvPicPr>
        <p:blipFill>
          <a:blip r:embed="rId3"/>
          <a:stretch>
            <a:fillRect/>
          </a:stretch>
        </p:blipFill>
        <p:spPr>
          <a:xfrm>
            <a:off x="5998190" y="1101502"/>
            <a:ext cx="3145809" cy="4041998"/>
          </a:xfrm>
          <a:prstGeom prst="rect">
            <a:avLst/>
          </a:prstGeom>
        </p:spPr>
      </p:pic>
    </p:spTree>
    <p:extLst>
      <p:ext uri="{BB962C8B-B14F-4D97-AF65-F5344CB8AC3E}">
        <p14:creationId xmlns:p14="http://schemas.microsoft.com/office/powerpoint/2010/main" val="272061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D7271-76E1-C642-14C0-DD58AC871F1D}"/>
              </a:ext>
            </a:extLst>
          </p:cNvPr>
          <p:cNvSpPr>
            <a:spLocks noGrp="1"/>
          </p:cNvSpPr>
          <p:nvPr>
            <p:ph idx="1"/>
          </p:nvPr>
        </p:nvSpPr>
        <p:spPr>
          <a:xfrm>
            <a:off x="457200" y="1335505"/>
            <a:ext cx="8229600" cy="3259118"/>
          </a:xfrm>
        </p:spPr>
        <p:txBody>
          <a:bodyPr/>
          <a:lstStyle/>
          <a:p>
            <a:r>
              <a:rPr lang="en-GB"/>
              <a:t>Complaints are ‘a window into the soul of an organisation’</a:t>
            </a:r>
          </a:p>
          <a:p>
            <a:pPr marL="0" indent="0">
              <a:buNone/>
            </a:pPr>
            <a:endParaRPr lang="en-US"/>
          </a:p>
          <a:p>
            <a:r>
              <a:rPr lang="en-GB"/>
              <a:t>An Ombudsman = Champion for Fairness (“Unsung heroes”)</a:t>
            </a:r>
          </a:p>
          <a:p>
            <a:pPr marL="0" indent="0">
              <a:buNone/>
            </a:pPr>
            <a:endParaRPr lang="en-GB"/>
          </a:p>
          <a:p>
            <a:r>
              <a:rPr lang="en-GB"/>
              <a:t>Identify systemic issues and provide feedback to improve services and complaint handling</a:t>
            </a:r>
          </a:p>
          <a:p>
            <a:pPr marL="0" indent="0">
              <a:buNone/>
            </a:pPr>
            <a:endParaRPr lang="en-GB"/>
          </a:p>
          <a:p>
            <a:r>
              <a:rPr lang="en-GB"/>
              <a:t>Unique intelligence: &gt; Million complaints each year, Thousands of lived experiences </a:t>
            </a:r>
          </a:p>
          <a:p>
            <a:endParaRPr lang="en-GB"/>
          </a:p>
        </p:txBody>
      </p:sp>
      <p:sp>
        <p:nvSpPr>
          <p:cNvPr id="3" name="Title 2">
            <a:extLst>
              <a:ext uri="{FF2B5EF4-FFF2-40B4-BE49-F238E27FC236}">
                <a16:creationId xmlns:a16="http://schemas.microsoft.com/office/drawing/2014/main" id="{70A5A7F5-7254-FEAC-4684-F2C623276F3A}"/>
              </a:ext>
            </a:extLst>
          </p:cNvPr>
          <p:cNvSpPr>
            <a:spLocks noGrp="1"/>
          </p:cNvSpPr>
          <p:nvPr>
            <p:ph type="title"/>
          </p:nvPr>
        </p:nvSpPr>
        <p:spPr>
          <a:xfrm>
            <a:off x="457200" y="269599"/>
            <a:ext cx="8229600" cy="539294"/>
          </a:xfrm>
        </p:spPr>
        <p:txBody>
          <a:bodyPr/>
          <a:lstStyle/>
          <a:p>
            <a:pPr algn="ctr"/>
            <a:r>
              <a:rPr lang="en-GB" b="1">
                <a:latin typeface="Lato" panose="020F0502020204030203" pitchFamily="34" charset="0"/>
                <a:ea typeface="Lato" panose="020F0502020204030203" pitchFamily="34" charset="0"/>
                <a:cs typeface="Lato" panose="020F0502020204030203" pitchFamily="34" charset="0"/>
              </a:rPr>
              <a:t>Role of an Ombudsman</a:t>
            </a:r>
            <a:endParaRPr lang="en-US"/>
          </a:p>
        </p:txBody>
      </p:sp>
      <p:pic>
        <p:nvPicPr>
          <p:cNvPr id="4" name="Picture 3">
            <a:extLst>
              <a:ext uri="{FF2B5EF4-FFF2-40B4-BE49-F238E27FC236}">
                <a16:creationId xmlns:a16="http://schemas.microsoft.com/office/drawing/2014/main" id="{1083A779-8C2C-0B79-E462-3346935BE107}"/>
              </a:ext>
            </a:extLst>
          </p:cNvPr>
          <p:cNvPicPr>
            <a:picLocks noChangeAspect="1"/>
          </p:cNvPicPr>
          <p:nvPr/>
        </p:nvPicPr>
        <p:blipFill>
          <a:blip r:embed="rId3"/>
          <a:stretch>
            <a:fillRect/>
          </a:stretch>
        </p:blipFill>
        <p:spPr>
          <a:xfrm>
            <a:off x="8069487" y="0"/>
            <a:ext cx="1074513" cy="919052"/>
          </a:xfrm>
          <a:prstGeom prst="rect">
            <a:avLst/>
          </a:prstGeom>
        </p:spPr>
      </p:pic>
    </p:spTree>
    <p:extLst>
      <p:ext uri="{BB962C8B-B14F-4D97-AF65-F5344CB8AC3E}">
        <p14:creationId xmlns:p14="http://schemas.microsoft.com/office/powerpoint/2010/main" val="192863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600200" y="1543050"/>
            <a:ext cx="5886450" cy="971550"/>
          </a:xfrm>
          <a:solidFill>
            <a:srgbClr val="C50084"/>
          </a:solidFill>
          <a:ln w="0">
            <a:miter lim="800000"/>
            <a:headEnd/>
            <a:tailEnd/>
          </a:ln>
        </p:spPr>
        <p:txBody>
          <a:bodyPr spcFirstLastPara="1" vert="horz" wrap="square" lIns="68580" tIns="34290" rIns="68580" bIns="34290" numCol="1" anchor="t" anchorCtr="0" compatLnSpc="1">
            <a:prstTxWarp prst="textNoShape">
              <a:avLst/>
            </a:prstTxWarp>
            <a:normAutofit/>
          </a:bodyPr>
          <a:lstStyle/>
          <a:p>
            <a:r>
              <a:rPr lang="en-US">
                <a:solidFill>
                  <a:schemeClr val="bg1"/>
                </a:solidFill>
              </a:rPr>
              <a:t>Research engagement at LGSCO – </a:t>
            </a:r>
            <a:br>
              <a:rPr lang="en-US">
                <a:solidFill>
                  <a:schemeClr val="bg1"/>
                </a:solidFill>
              </a:rPr>
            </a:br>
            <a:r>
              <a:rPr lang="en-US">
                <a:solidFill>
                  <a:schemeClr val="bg1"/>
                </a:solidFill>
              </a:rPr>
              <a:t>Why and how? 		</a:t>
            </a:r>
          </a:p>
        </p:txBody>
      </p:sp>
      <p:sp>
        <p:nvSpPr>
          <p:cNvPr id="9219" name="Rectangle 3"/>
          <p:cNvSpPr>
            <a:spLocks noGrp="1" noChangeArrowheads="1"/>
          </p:cNvSpPr>
          <p:nvPr>
            <p:ph type="body" idx="1"/>
          </p:nvPr>
        </p:nvSpPr>
        <p:spPr bwMode="auto">
          <a:xfrm>
            <a:off x="1600200" y="2686050"/>
            <a:ext cx="5886450" cy="742950"/>
          </a:xfrm>
          <a:solidFill>
            <a:srgbClr val="7577C0"/>
          </a:solidFill>
          <a:ln>
            <a:miter lim="800000"/>
            <a:headEnd/>
            <a:tailEnd/>
          </a:ln>
        </p:spPr>
        <p:txBody>
          <a:bodyPr spcFirstLastPara="1" vert="horz" wrap="square" lIns="68580" tIns="34290" rIns="68580" bIns="34290" numCol="1" anchor="t" anchorCtr="0" compatLnSpc="1">
            <a:prstTxWarp prst="textNoShape">
              <a:avLst/>
            </a:prstTxWarp>
            <a:noAutofit/>
          </a:bodyPr>
          <a:lstStyle/>
          <a:p>
            <a:r>
              <a:rPr lang="en-US" sz="1800">
                <a:solidFill>
                  <a:schemeClr val="bg1"/>
                </a:solidFill>
              </a:rPr>
              <a:t>Mike Hyatt</a:t>
            </a:r>
          </a:p>
          <a:p>
            <a:r>
              <a:rPr lang="en-US" sz="1800">
                <a:solidFill>
                  <a:schemeClr val="bg1"/>
                </a:solidFill>
              </a:rPr>
              <a:t>Professional Practice Lead</a:t>
            </a:r>
          </a:p>
        </p:txBody>
      </p:sp>
      <p:pic>
        <p:nvPicPr>
          <p:cNvPr id="3" name="Picture 2">
            <a:extLst>
              <a:ext uri="{FF2B5EF4-FFF2-40B4-BE49-F238E27FC236}">
                <a16:creationId xmlns:a16="http://schemas.microsoft.com/office/drawing/2014/main" id="{703AEA9F-AE65-4601-98B2-669CF192C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5468" y="4539"/>
            <a:ext cx="2807208" cy="10789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685925" y="303498"/>
            <a:ext cx="5772150" cy="412068"/>
          </a:xfrm>
          <a:prstGeom prst="rect">
            <a:avLst/>
          </a:prstGeom>
          <a:solidFill>
            <a:srgbClr val="7577C0"/>
          </a:solidFill>
          <a:ln w="9525">
            <a:noFill/>
            <a:miter lim="800000"/>
            <a:headEnd/>
            <a:tailEnd/>
          </a:ln>
        </p:spPr>
        <p:txBody>
          <a:bodyPr anchor="ctr"/>
          <a:lstStyle/>
          <a:p>
            <a:pPr>
              <a:lnSpc>
                <a:spcPts val="3150"/>
              </a:lnSpc>
            </a:pPr>
            <a:r>
              <a:rPr lang="en-US" sz="2100" b="1"/>
              <a:t>Who are we? </a:t>
            </a:r>
          </a:p>
        </p:txBody>
      </p:sp>
      <p:sp>
        <p:nvSpPr>
          <p:cNvPr id="18437" name="Rectangle 5"/>
          <p:cNvSpPr>
            <a:spLocks noChangeArrowheads="1"/>
          </p:cNvSpPr>
          <p:nvPr/>
        </p:nvSpPr>
        <p:spPr bwMode="auto">
          <a:xfrm>
            <a:off x="1670408" y="720434"/>
            <a:ext cx="5772150" cy="3888432"/>
          </a:xfrm>
          <a:prstGeom prst="rect">
            <a:avLst/>
          </a:prstGeom>
          <a:noFill/>
          <a:ln w="9525">
            <a:noFill/>
            <a:miter lim="800000"/>
            <a:headEnd/>
            <a:tailEnd/>
          </a:ln>
        </p:spPr>
        <p:txBody>
          <a:bodyPr/>
          <a:lstStyle/>
          <a:p>
            <a:pPr>
              <a:lnSpc>
                <a:spcPts val="2400"/>
              </a:lnSpc>
              <a:spcAft>
                <a:spcPts val="1200"/>
              </a:spcAft>
            </a:pPr>
            <a:r>
              <a:rPr lang="en-US" sz="1500" b="1"/>
              <a:t>What do we cover? </a:t>
            </a:r>
          </a:p>
          <a:p>
            <a:pPr marL="257175" indent="-257175">
              <a:lnSpc>
                <a:spcPts val="2400"/>
              </a:lnSpc>
              <a:spcAft>
                <a:spcPts val="1200"/>
              </a:spcAft>
              <a:buFont typeface="Arial" panose="020B0604020202020204" pitchFamily="34" charset="0"/>
              <a:buChar char="•"/>
            </a:pPr>
            <a:r>
              <a:rPr lang="en-US" sz="1200" b="1"/>
              <a:t>All English councils </a:t>
            </a:r>
          </a:p>
          <a:p>
            <a:pPr marL="257175" indent="-257175">
              <a:lnSpc>
                <a:spcPts val="2400"/>
              </a:lnSpc>
              <a:spcAft>
                <a:spcPts val="1200"/>
              </a:spcAft>
              <a:buFont typeface="Arial" panose="020B0604020202020204" pitchFamily="34" charset="0"/>
              <a:buChar char="•"/>
            </a:pPr>
            <a:r>
              <a:rPr lang="en-US" sz="1200" b="1"/>
              <a:t>Some other local public bodies – fire, national parks</a:t>
            </a:r>
          </a:p>
          <a:p>
            <a:pPr marL="257175" indent="-257175">
              <a:lnSpc>
                <a:spcPts val="2400"/>
              </a:lnSpc>
              <a:spcAft>
                <a:spcPts val="1200"/>
              </a:spcAft>
              <a:buFont typeface="Arial" panose="020B0604020202020204" pitchFamily="34" charset="0"/>
              <a:buChar char="•"/>
            </a:pPr>
            <a:r>
              <a:rPr lang="en-US" sz="1200" b="1"/>
              <a:t>Private adult social care – care homes, </a:t>
            </a:r>
            <a:r>
              <a:rPr lang="en-US" sz="1200" b="1" err="1"/>
              <a:t>domicillary</a:t>
            </a:r>
            <a:r>
              <a:rPr lang="en-US" sz="1200" b="1"/>
              <a:t> care</a:t>
            </a:r>
          </a:p>
          <a:p>
            <a:pPr>
              <a:lnSpc>
                <a:spcPts val="2400"/>
              </a:lnSpc>
              <a:spcAft>
                <a:spcPts val="1200"/>
              </a:spcAft>
            </a:pPr>
            <a:r>
              <a:rPr lang="en-US" sz="1500" b="1"/>
              <a:t>What sorts of issue? </a:t>
            </a:r>
          </a:p>
          <a:p>
            <a:pPr marL="214313" indent="-214313">
              <a:lnSpc>
                <a:spcPts val="2400"/>
              </a:lnSpc>
              <a:spcAft>
                <a:spcPts val="1200"/>
              </a:spcAft>
              <a:buFont typeface="Arial" panose="020B0604020202020204" pitchFamily="34" charset="0"/>
              <a:buChar char="•"/>
            </a:pPr>
            <a:r>
              <a:rPr lang="en-US" sz="1200" b="1"/>
              <a:t>Complaints about everything from…. bins to benefits, special educational needs to street-lights</a:t>
            </a:r>
          </a:p>
          <a:p>
            <a:pPr marL="214313" indent="-214313">
              <a:lnSpc>
                <a:spcPts val="2400"/>
              </a:lnSpc>
              <a:spcAft>
                <a:spcPts val="1200"/>
              </a:spcAft>
              <a:buFont typeface="Arial" panose="020B0604020202020204" pitchFamily="34" charset="0"/>
              <a:buChar char="•"/>
            </a:pPr>
            <a:r>
              <a:rPr lang="en-US" sz="1200" b="1"/>
              <a:t>Including jointly – with Health Service Ombudsman, Housing Ombudsman </a:t>
            </a:r>
          </a:p>
          <a:p>
            <a:pPr>
              <a:lnSpc>
                <a:spcPts val="2400"/>
              </a:lnSpc>
              <a:spcAft>
                <a:spcPts val="1200"/>
              </a:spcAft>
            </a:pPr>
            <a:endParaRPr lang="en-US" sz="12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8E199-F787-5DCE-0E02-05AC13AED26E}"/>
            </a:ext>
          </a:extLst>
        </p:cNvPr>
        <p:cNvGrpSpPr/>
        <p:nvPr/>
      </p:nvGrpSpPr>
      <p:grpSpPr>
        <a:xfrm>
          <a:off x="0" y="0"/>
          <a:ext cx="0" cy="0"/>
          <a:chOff x="0" y="0"/>
          <a:chExt cx="0" cy="0"/>
        </a:xfrm>
      </p:grpSpPr>
      <p:sp>
        <p:nvSpPr>
          <p:cNvPr id="18436" name="Rectangle 4">
            <a:extLst>
              <a:ext uri="{FF2B5EF4-FFF2-40B4-BE49-F238E27FC236}">
                <a16:creationId xmlns:a16="http://schemas.microsoft.com/office/drawing/2014/main" id="{7D25D0FF-F56D-B264-D970-E822A7A7E00B}"/>
              </a:ext>
            </a:extLst>
          </p:cNvPr>
          <p:cNvSpPr>
            <a:spLocks noChangeArrowheads="1"/>
          </p:cNvSpPr>
          <p:nvPr/>
        </p:nvSpPr>
        <p:spPr bwMode="auto">
          <a:xfrm>
            <a:off x="1685925" y="127434"/>
            <a:ext cx="5772150" cy="412068"/>
          </a:xfrm>
          <a:prstGeom prst="rect">
            <a:avLst/>
          </a:prstGeom>
          <a:solidFill>
            <a:srgbClr val="7577C0"/>
          </a:solidFill>
          <a:ln w="9525">
            <a:noFill/>
            <a:miter lim="800000"/>
            <a:headEnd/>
            <a:tailEnd/>
          </a:ln>
        </p:spPr>
        <p:txBody>
          <a:bodyPr anchor="ctr"/>
          <a:lstStyle/>
          <a:p>
            <a:pPr>
              <a:lnSpc>
                <a:spcPts val="3150"/>
              </a:lnSpc>
            </a:pPr>
            <a:r>
              <a:rPr lang="en-US" sz="2100" b="1"/>
              <a:t>Who are we? </a:t>
            </a:r>
          </a:p>
        </p:txBody>
      </p:sp>
      <p:sp>
        <p:nvSpPr>
          <p:cNvPr id="18437" name="Rectangle 5">
            <a:extLst>
              <a:ext uri="{FF2B5EF4-FFF2-40B4-BE49-F238E27FC236}">
                <a16:creationId xmlns:a16="http://schemas.microsoft.com/office/drawing/2014/main" id="{9BB8280E-D07C-7AED-7B92-3D8001323DAD}"/>
              </a:ext>
            </a:extLst>
          </p:cNvPr>
          <p:cNvSpPr>
            <a:spLocks noChangeArrowheads="1"/>
          </p:cNvSpPr>
          <p:nvPr/>
        </p:nvSpPr>
        <p:spPr bwMode="auto">
          <a:xfrm>
            <a:off x="1666757" y="951570"/>
            <a:ext cx="5772150" cy="3888432"/>
          </a:xfrm>
          <a:prstGeom prst="rect">
            <a:avLst/>
          </a:prstGeom>
          <a:noFill/>
          <a:ln w="9525">
            <a:noFill/>
            <a:miter lim="800000"/>
            <a:headEnd/>
            <a:tailEnd/>
          </a:ln>
        </p:spPr>
        <p:txBody>
          <a:bodyPr/>
          <a:lstStyle/>
          <a:p>
            <a:pPr>
              <a:lnSpc>
                <a:spcPts val="2400"/>
              </a:lnSpc>
              <a:spcAft>
                <a:spcPts val="1200"/>
              </a:spcAft>
            </a:pPr>
            <a:r>
              <a:rPr lang="en-US" sz="2100" b="1"/>
              <a:t>What do we do? </a:t>
            </a:r>
          </a:p>
          <a:p>
            <a:pPr marL="342900" indent="-342900">
              <a:lnSpc>
                <a:spcPts val="2400"/>
              </a:lnSpc>
              <a:spcAft>
                <a:spcPts val="1200"/>
              </a:spcAft>
              <a:buFont typeface="Arial" panose="020B0604020202020204" pitchFamily="34" charset="0"/>
              <a:buChar char="•"/>
            </a:pPr>
            <a:r>
              <a:rPr lang="en-US" sz="1350" b="1"/>
              <a:t>Decide whether we can and should investigate - If so – look at what happened, what should have happened? What’s the consequence when things went wrong? </a:t>
            </a:r>
          </a:p>
          <a:p>
            <a:pPr marL="342900" indent="-342900">
              <a:lnSpc>
                <a:spcPts val="2400"/>
              </a:lnSpc>
              <a:spcAft>
                <a:spcPts val="1200"/>
              </a:spcAft>
              <a:buFont typeface="Arial" panose="020B0604020202020204" pitchFamily="34" charset="0"/>
              <a:buChar char="•"/>
            </a:pPr>
            <a:r>
              <a:rPr lang="en-US" sz="1350" b="1"/>
              <a:t>Does action need to happen to prevent this reoccurring – lessons learnt – service improvements</a:t>
            </a:r>
          </a:p>
          <a:p>
            <a:pPr marL="342900" indent="-342900">
              <a:lnSpc>
                <a:spcPts val="2400"/>
              </a:lnSpc>
              <a:spcAft>
                <a:spcPts val="1200"/>
              </a:spcAft>
              <a:buFont typeface="Arial" panose="020B0604020202020204" pitchFamily="34" charset="0"/>
              <a:buChar char="•"/>
            </a:pPr>
            <a:r>
              <a:rPr lang="en-US" sz="1350" b="1"/>
              <a:t>Publish almost all our decisions (anonymized) : </a:t>
            </a:r>
            <a:r>
              <a:rPr lang="en-US" sz="1350" b="1" err="1">
                <a:hlinkClick r:id="rId3"/>
              </a:rPr>
              <a:t>www.lgo.org.uk</a:t>
            </a:r>
            <a:r>
              <a:rPr lang="en-US" sz="1350" b="1">
                <a:hlinkClick r:id="rId3"/>
              </a:rPr>
              <a:t>/</a:t>
            </a:r>
            <a:r>
              <a:rPr lang="en-US" sz="1350" b="1" err="1">
                <a:hlinkClick r:id="rId3"/>
              </a:rPr>
              <a:t>decisons</a:t>
            </a:r>
            <a:endParaRPr lang="en-US" sz="1350" b="1"/>
          </a:p>
          <a:p>
            <a:pPr marL="342900" indent="-342900">
              <a:lnSpc>
                <a:spcPts val="2400"/>
              </a:lnSpc>
              <a:spcAft>
                <a:spcPts val="1200"/>
              </a:spcAft>
              <a:buFont typeface="Arial" panose="020B0604020202020204" pitchFamily="34" charset="0"/>
              <a:buChar char="•"/>
            </a:pPr>
            <a:r>
              <a:rPr lang="en-US" sz="1350" b="1"/>
              <a:t>Searchable database – great free research resource (according to researchers who have used!) </a:t>
            </a:r>
          </a:p>
          <a:p>
            <a:pPr>
              <a:lnSpc>
                <a:spcPts val="2400"/>
              </a:lnSpc>
              <a:spcAft>
                <a:spcPts val="1200"/>
              </a:spcAft>
            </a:pPr>
            <a:endParaRPr lang="en-US" sz="1050" b="1"/>
          </a:p>
        </p:txBody>
      </p:sp>
    </p:spTree>
    <p:extLst>
      <p:ext uri="{BB962C8B-B14F-4D97-AF65-F5344CB8AC3E}">
        <p14:creationId xmlns:p14="http://schemas.microsoft.com/office/powerpoint/2010/main" val="4078109934"/>
      </p:ext>
    </p:extLst>
  </p:cSld>
  <p:clrMapOvr>
    <a:masterClrMapping/>
  </p:clrMapOvr>
</p:sld>
</file>

<file path=ppt/theme/theme1.xml><?xml version="1.0" encoding="utf-8"?>
<a:theme xmlns:a="http://schemas.openxmlformats.org/drawingml/2006/main" name="Streamline">
  <a:themeElements>
    <a:clrScheme name="Streamline">
      <a:dk1>
        <a:srgbClr val="F15B29"/>
      </a:dk1>
      <a:lt1>
        <a:srgbClr val="FFFFFF"/>
      </a:lt1>
      <a:dk2>
        <a:srgbClr val="3C4156"/>
      </a:dk2>
      <a:lt2>
        <a:srgbClr val="FFF7EA"/>
      </a:lt2>
      <a:accent1>
        <a:srgbClr val="294122"/>
      </a:accent1>
      <a:accent2>
        <a:srgbClr val="FCBF49"/>
      </a:accent2>
      <a:accent3>
        <a:srgbClr val="DE7573"/>
      </a:accent3>
      <a:accent4>
        <a:srgbClr val="D6DBD9"/>
      </a:accent4>
      <a:accent5>
        <a:srgbClr val="FFB393"/>
      </a:accent5>
      <a:accent6>
        <a:srgbClr val="262626"/>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Title and content">
  <a:themeElements>
    <a:clrScheme name="Custom 6">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1BFC7"/>
      </a:accent5>
      <a:accent6>
        <a:srgbClr val="EF7D00"/>
      </a:accent6>
      <a:hlink>
        <a:srgbClr val="005C83"/>
      </a:hlink>
      <a:folHlink>
        <a:srgbClr val="495961"/>
      </a:folHlink>
    </a:clrScheme>
    <a:fontScheme name="UoS Powerpoint Font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EEB19A3-E5AF-B743-8C08-9AD556682854}" vid="{F81E0AD6-EF14-2A4C-975C-394B6C331CD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6f506d6-47bb-48fa-9913-e23e543015b5" xsi:nil="true"/>
    <lcf76f155ced4ddcb4097134ff3c332f xmlns="790e2f72-2f66-4e42-a687-a30382459b0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D0324D872A9748B177ED94E306C196" ma:contentTypeVersion="15" ma:contentTypeDescription="Create a new document." ma:contentTypeScope="" ma:versionID="c7a843d8ec3a019aaca227c000335da7">
  <xsd:schema xmlns:xsd="http://www.w3.org/2001/XMLSchema" xmlns:xs="http://www.w3.org/2001/XMLSchema" xmlns:p="http://schemas.microsoft.com/office/2006/metadata/properties" xmlns:ns2="790e2f72-2f66-4e42-a687-a30382459b0b" xmlns:ns3="d6f506d6-47bb-48fa-9913-e23e543015b5" targetNamespace="http://schemas.microsoft.com/office/2006/metadata/properties" ma:root="true" ma:fieldsID="a19c9f04bf718b81c0eebb36c26036ef" ns2:_="" ns3:_="">
    <xsd:import namespace="790e2f72-2f66-4e42-a687-a30382459b0b"/>
    <xsd:import namespace="d6f506d6-47bb-48fa-9913-e23e543015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e2f72-2f66-4e42-a687-a30382459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0299c17-1a81-4fc9-909d-6c74498afe1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f506d6-47bb-48fa-9913-e23e543015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d14daf5-b74e-426d-b82d-523b0ec4b4ff}" ma:internalName="TaxCatchAll" ma:showField="CatchAllData" ma:web="d6f506d6-47bb-48fa-9913-e23e543015b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06383-3724-46D4-A4FC-4FF91E8277FF}">
  <ds:schemaRefs>
    <ds:schemaRef ds:uri="601c2464-c076-4e2e-b972-da88638f69d0"/>
    <ds:schemaRef ds:uri="746f34fc-56cb-4237-9618-cda1e1067b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C8E59E0-24BF-4BCD-A1EE-39398B30D25A}"/>
</file>

<file path=customXml/itemProps3.xml><?xml version="1.0" encoding="utf-8"?>
<ds:datastoreItem xmlns:ds="http://schemas.openxmlformats.org/officeDocument/2006/customXml" ds:itemID="{3A87547E-AA23-4DE0-B47E-BCC254E2B2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2571</Words>
  <Application>Microsoft Office PowerPoint</Application>
  <PresentationFormat>On-screen Show (16:9)</PresentationFormat>
  <Paragraphs>265</Paragraphs>
  <Slides>24</Slides>
  <Notes>20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Corbel</vt:lpstr>
      <vt:lpstr>Lato</vt:lpstr>
      <vt:lpstr>Nunito Sans</vt:lpstr>
      <vt:lpstr>Streamline</vt:lpstr>
      <vt:lpstr>DesignTemplate</vt:lpstr>
      <vt:lpstr>Title and content</vt:lpstr>
      <vt:lpstr>Welcome to this event; Public data for the public good: working with Ombudsman Schemes</vt:lpstr>
      <vt:lpstr>Our panel today:  </vt:lpstr>
      <vt:lpstr>Public data for the public good: working with Ombudsman Schemes </vt:lpstr>
      <vt:lpstr>The OA</vt:lpstr>
      <vt:lpstr>All aspects of life</vt:lpstr>
      <vt:lpstr>Role of an Ombudsman</vt:lpstr>
      <vt:lpstr>Research engagement at LGSCO –  Why and how?   </vt:lpstr>
      <vt:lpstr>PowerPoint Presentation</vt:lpstr>
      <vt:lpstr>PowerPoint Presentation</vt:lpstr>
      <vt:lpstr>PowerPoint Presentation</vt:lpstr>
      <vt:lpstr>PowerPoint Presentation</vt:lpstr>
      <vt:lpstr>PowerPoint Presentation</vt:lpstr>
      <vt:lpstr>PowerPoint Presentation</vt:lpstr>
      <vt:lpstr>Working with the LGSCO</vt:lpstr>
      <vt:lpstr>Where it began: the research motivation</vt:lpstr>
      <vt:lpstr>First contact: from data request to shared interest</vt:lpstr>
      <vt:lpstr>The HEIF Engagement Fellowship</vt:lpstr>
      <vt:lpstr>What “insider researcher” access looked like</vt:lpstr>
      <vt:lpstr>What we found in the paper</vt:lpstr>
      <vt:lpstr>Lessons for HEIs &amp; outlook</vt:lpstr>
      <vt:lpstr>Why now? Call for action</vt:lpstr>
      <vt:lpstr>Get in touch </vt:lpstr>
      <vt:lpstr>Q&amp;A </vt:lpstr>
      <vt:lpstr>Many thanks for coming along to this UPEN event: Public data for the public good: working with Ombudsman Schemes  Please take a few moments to complete our post event survey   If you’d like to stay in touch with all the latest news and opportunities from UPEN, please  Sign up for UPEN's newsletter and Follow UPEN on LinkedIn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Pearson, Joanne</dc:creator>
  <cp:lastModifiedBy>Clare Stainthorp</cp:lastModifiedBy>
  <cp:revision>1</cp:revision>
  <dcterms:modified xsi:type="dcterms:W3CDTF">2026-02-25T12:59:57Z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0x0101000FD0324D872A9748B177ED94E306C196</vt:lpwstr>
  </property>
  <property fmtid="{D5CDD505-2E9C-101B-9397-08002B2CF9AE}" pid="3" name="MediaServiceImageTags">
    <vt:lpwstr/>
  </property>
</Properties>
</file>